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60" r:id="rId2"/>
    <p:sldId id="261" r:id="rId3"/>
    <p:sldId id="262" r:id="rId4"/>
    <p:sldId id="263" r:id="rId5"/>
  </p:sldIdLst>
  <p:sldSz cx="12192000" cy="6858000"/>
  <p:notesSz cx="6858000" cy="9144000"/>
  <p:embeddedFontLst>
    <p:embeddedFont>
      <p:font typeface="Calibri Light" panose="020F0302020204030204" pitchFamily="34" charset="0"/>
      <p:regular r:id="rId6"/>
      <p:italic r:id="rId7"/>
    </p:embeddedFont>
    <p:embeddedFont>
      <p:font typeface="Calibri" panose="020F0502020204030204" pitchFamily="34" charset="0"/>
      <p:regular r:id="rId8"/>
      <p:bold r:id="rId9"/>
      <p:italic r:id="rId10"/>
      <p:boldItalic r:id="rId1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B7"/>
    <a:srgbClr val="000064"/>
    <a:srgbClr val="640000"/>
    <a:srgbClr val="64FFFF"/>
    <a:srgbClr val="B70000"/>
    <a:srgbClr val="008F00"/>
    <a:srgbClr val="006400"/>
    <a:srgbClr val="8F8F8F"/>
    <a:srgbClr val="646464"/>
    <a:srgbClr val="43434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73" autoAdjust="0"/>
    <p:restoredTop sz="94660"/>
  </p:normalViewPr>
  <p:slideViewPr>
    <p:cSldViewPr snapToGrid="0">
      <p:cViewPr varScale="1">
        <p:scale>
          <a:sx n="73" d="100"/>
          <a:sy n="73" d="100"/>
        </p:scale>
        <p:origin x="208" y="3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font" Target="fonts/font3.fntdata"/><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font" Target="fonts/font2.fntdata"/><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font" Target="fonts/font1.fntdata"/><Relationship Id="rId11" Type="http://schemas.openxmlformats.org/officeDocument/2006/relationships/font" Target="fonts/font6.fntdata"/><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font" Target="fonts/font4.fntdata"/><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1B4DFD-056E-4ED1-8E89-190D507D9C8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NZ"/>
          </a:p>
        </p:txBody>
      </p:sp>
      <p:sp>
        <p:nvSpPr>
          <p:cNvPr id="3" name="Subtitle 2">
            <a:extLst>
              <a:ext uri="{FF2B5EF4-FFF2-40B4-BE49-F238E27FC236}">
                <a16:creationId xmlns:a16="http://schemas.microsoft.com/office/drawing/2014/main" id="{F15B0B43-339D-47E5-8006-4CC62DEB00C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NZ"/>
          </a:p>
        </p:txBody>
      </p:sp>
      <p:sp>
        <p:nvSpPr>
          <p:cNvPr id="4" name="Date Placeholder 3">
            <a:extLst>
              <a:ext uri="{FF2B5EF4-FFF2-40B4-BE49-F238E27FC236}">
                <a16:creationId xmlns:a16="http://schemas.microsoft.com/office/drawing/2014/main" id="{1C3B6219-1CF8-4173-A3D0-FD970EAE0E88}"/>
              </a:ext>
            </a:extLst>
          </p:cNvPr>
          <p:cNvSpPr>
            <a:spLocks noGrp="1"/>
          </p:cNvSpPr>
          <p:nvPr>
            <p:ph type="dt" sz="half" idx="10"/>
          </p:nvPr>
        </p:nvSpPr>
        <p:spPr/>
        <p:txBody>
          <a:bodyPr/>
          <a:lstStyle/>
          <a:p>
            <a:fld id="{6881070B-BEC9-4DE9-99E6-6292721A3DC6}" type="datetimeFigureOut">
              <a:rPr lang="en-NZ" smtClean="0"/>
              <a:t>6/10/2021</a:t>
            </a:fld>
            <a:endParaRPr lang="en-NZ"/>
          </a:p>
        </p:txBody>
      </p:sp>
      <p:sp>
        <p:nvSpPr>
          <p:cNvPr id="5" name="Footer Placeholder 4">
            <a:extLst>
              <a:ext uri="{FF2B5EF4-FFF2-40B4-BE49-F238E27FC236}">
                <a16:creationId xmlns:a16="http://schemas.microsoft.com/office/drawing/2014/main" id="{2910CFBC-074D-4BA9-9BC0-1B074A9F5992}"/>
              </a:ext>
            </a:extLst>
          </p:cNvPr>
          <p:cNvSpPr>
            <a:spLocks noGrp="1"/>
          </p:cNvSpPr>
          <p:nvPr>
            <p:ph type="ftr" sz="quarter" idx="11"/>
          </p:nvPr>
        </p:nvSpPr>
        <p:spPr/>
        <p:txBody>
          <a:bodyPr/>
          <a:lstStyle/>
          <a:p>
            <a:endParaRPr lang="en-NZ"/>
          </a:p>
        </p:txBody>
      </p:sp>
      <p:sp>
        <p:nvSpPr>
          <p:cNvPr id="6" name="Slide Number Placeholder 5">
            <a:extLst>
              <a:ext uri="{FF2B5EF4-FFF2-40B4-BE49-F238E27FC236}">
                <a16:creationId xmlns:a16="http://schemas.microsoft.com/office/drawing/2014/main" id="{27E54264-676A-491F-AC33-244058245BDF}"/>
              </a:ext>
            </a:extLst>
          </p:cNvPr>
          <p:cNvSpPr>
            <a:spLocks noGrp="1"/>
          </p:cNvSpPr>
          <p:nvPr>
            <p:ph type="sldNum" sz="quarter" idx="12"/>
          </p:nvPr>
        </p:nvSpPr>
        <p:spPr/>
        <p:txBody>
          <a:bodyPr/>
          <a:lstStyle/>
          <a:p>
            <a:fld id="{7A6993B1-BABB-45A4-BB24-A023CCBC8953}" type="slidenum">
              <a:rPr lang="en-NZ" smtClean="0"/>
              <a:t>‹#›</a:t>
            </a:fld>
            <a:endParaRPr lang="en-NZ"/>
          </a:p>
        </p:txBody>
      </p:sp>
    </p:spTree>
    <p:extLst>
      <p:ext uri="{BB962C8B-B14F-4D97-AF65-F5344CB8AC3E}">
        <p14:creationId xmlns:p14="http://schemas.microsoft.com/office/powerpoint/2010/main" val="1887441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6AB892-15DE-499E-9D0A-6E8E69E5F1B8}"/>
              </a:ext>
            </a:extLst>
          </p:cNvPr>
          <p:cNvSpPr>
            <a:spLocks noGrp="1"/>
          </p:cNvSpPr>
          <p:nvPr>
            <p:ph type="title"/>
          </p:nvPr>
        </p:nvSpPr>
        <p:spPr/>
        <p:txBody>
          <a:bodyPr/>
          <a:lstStyle/>
          <a:p>
            <a:r>
              <a:rPr lang="en-US"/>
              <a:t>Click to edit Master title style</a:t>
            </a:r>
            <a:endParaRPr lang="en-NZ"/>
          </a:p>
        </p:txBody>
      </p:sp>
      <p:sp>
        <p:nvSpPr>
          <p:cNvPr id="3" name="Vertical Text Placeholder 2">
            <a:extLst>
              <a:ext uri="{FF2B5EF4-FFF2-40B4-BE49-F238E27FC236}">
                <a16:creationId xmlns:a16="http://schemas.microsoft.com/office/drawing/2014/main" id="{B70277F5-89F0-459D-B7DD-7884952FDB46}"/>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Date Placeholder 3">
            <a:extLst>
              <a:ext uri="{FF2B5EF4-FFF2-40B4-BE49-F238E27FC236}">
                <a16:creationId xmlns:a16="http://schemas.microsoft.com/office/drawing/2014/main" id="{DC3F44AC-3EFB-48AA-BF9E-680C08520993}"/>
              </a:ext>
            </a:extLst>
          </p:cNvPr>
          <p:cNvSpPr>
            <a:spLocks noGrp="1"/>
          </p:cNvSpPr>
          <p:nvPr>
            <p:ph type="dt" sz="half" idx="10"/>
          </p:nvPr>
        </p:nvSpPr>
        <p:spPr/>
        <p:txBody>
          <a:bodyPr/>
          <a:lstStyle/>
          <a:p>
            <a:fld id="{6881070B-BEC9-4DE9-99E6-6292721A3DC6}" type="datetimeFigureOut">
              <a:rPr lang="en-NZ" smtClean="0"/>
              <a:t>6/10/2021</a:t>
            </a:fld>
            <a:endParaRPr lang="en-NZ"/>
          </a:p>
        </p:txBody>
      </p:sp>
      <p:sp>
        <p:nvSpPr>
          <p:cNvPr id="5" name="Footer Placeholder 4">
            <a:extLst>
              <a:ext uri="{FF2B5EF4-FFF2-40B4-BE49-F238E27FC236}">
                <a16:creationId xmlns:a16="http://schemas.microsoft.com/office/drawing/2014/main" id="{BE2B6657-5087-4A36-91C6-675BFBC7A851}"/>
              </a:ext>
            </a:extLst>
          </p:cNvPr>
          <p:cNvSpPr>
            <a:spLocks noGrp="1"/>
          </p:cNvSpPr>
          <p:nvPr>
            <p:ph type="ftr" sz="quarter" idx="11"/>
          </p:nvPr>
        </p:nvSpPr>
        <p:spPr/>
        <p:txBody>
          <a:bodyPr/>
          <a:lstStyle/>
          <a:p>
            <a:endParaRPr lang="en-NZ"/>
          </a:p>
        </p:txBody>
      </p:sp>
      <p:sp>
        <p:nvSpPr>
          <p:cNvPr id="6" name="Slide Number Placeholder 5">
            <a:extLst>
              <a:ext uri="{FF2B5EF4-FFF2-40B4-BE49-F238E27FC236}">
                <a16:creationId xmlns:a16="http://schemas.microsoft.com/office/drawing/2014/main" id="{893864DA-2A00-4721-97E7-E10FB9FE8421}"/>
              </a:ext>
            </a:extLst>
          </p:cNvPr>
          <p:cNvSpPr>
            <a:spLocks noGrp="1"/>
          </p:cNvSpPr>
          <p:nvPr>
            <p:ph type="sldNum" sz="quarter" idx="12"/>
          </p:nvPr>
        </p:nvSpPr>
        <p:spPr/>
        <p:txBody>
          <a:bodyPr/>
          <a:lstStyle/>
          <a:p>
            <a:fld id="{7A6993B1-BABB-45A4-BB24-A023CCBC8953}" type="slidenum">
              <a:rPr lang="en-NZ" smtClean="0"/>
              <a:t>‹#›</a:t>
            </a:fld>
            <a:endParaRPr lang="en-NZ"/>
          </a:p>
        </p:txBody>
      </p:sp>
    </p:spTree>
    <p:extLst>
      <p:ext uri="{BB962C8B-B14F-4D97-AF65-F5344CB8AC3E}">
        <p14:creationId xmlns:p14="http://schemas.microsoft.com/office/powerpoint/2010/main" val="5158178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6EFEE2B-67DE-4291-A371-29C815C21A25}"/>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NZ"/>
          </a:p>
        </p:txBody>
      </p:sp>
      <p:sp>
        <p:nvSpPr>
          <p:cNvPr id="3" name="Vertical Text Placeholder 2">
            <a:extLst>
              <a:ext uri="{FF2B5EF4-FFF2-40B4-BE49-F238E27FC236}">
                <a16:creationId xmlns:a16="http://schemas.microsoft.com/office/drawing/2014/main" id="{630C5E61-B8B1-4802-A9BA-899A9DA21417}"/>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Date Placeholder 3">
            <a:extLst>
              <a:ext uri="{FF2B5EF4-FFF2-40B4-BE49-F238E27FC236}">
                <a16:creationId xmlns:a16="http://schemas.microsoft.com/office/drawing/2014/main" id="{D57E5262-5397-433A-B418-E81CD97974D1}"/>
              </a:ext>
            </a:extLst>
          </p:cNvPr>
          <p:cNvSpPr>
            <a:spLocks noGrp="1"/>
          </p:cNvSpPr>
          <p:nvPr>
            <p:ph type="dt" sz="half" idx="10"/>
          </p:nvPr>
        </p:nvSpPr>
        <p:spPr/>
        <p:txBody>
          <a:bodyPr/>
          <a:lstStyle/>
          <a:p>
            <a:fld id="{6881070B-BEC9-4DE9-99E6-6292721A3DC6}" type="datetimeFigureOut">
              <a:rPr lang="en-NZ" smtClean="0"/>
              <a:t>6/10/2021</a:t>
            </a:fld>
            <a:endParaRPr lang="en-NZ"/>
          </a:p>
        </p:txBody>
      </p:sp>
      <p:sp>
        <p:nvSpPr>
          <p:cNvPr id="5" name="Footer Placeholder 4">
            <a:extLst>
              <a:ext uri="{FF2B5EF4-FFF2-40B4-BE49-F238E27FC236}">
                <a16:creationId xmlns:a16="http://schemas.microsoft.com/office/drawing/2014/main" id="{FD4B12E5-B53B-4207-B7E9-563C1FA0376A}"/>
              </a:ext>
            </a:extLst>
          </p:cNvPr>
          <p:cNvSpPr>
            <a:spLocks noGrp="1"/>
          </p:cNvSpPr>
          <p:nvPr>
            <p:ph type="ftr" sz="quarter" idx="11"/>
          </p:nvPr>
        </p:nvSpPr>
        <p:spPr/>
        <p:txBody>
          <a:bodyPr/>
          <a:lstStyle/>
          <a:p>
            <a:endParaRPr lang="en-NZ"/>
          </a:p>
        </p:txBody>
      </p:sp>
      <p:sp>
        <p:nvSpPr>
          <p:cNvPr id="6" name="Slide Number Placeholder 5">
            <a:extLst>
              <a:ext uri="{FF2B5EF4-FFF2-40B4-BE49-F238E27FC236}">
                <a16:creationId xmlns:a16="http://schemas.microsoft.com/office/drawing/2014/main" id="{BF2A4947-AD32-47CA-B819-AAE567CDC35F}"/>
              </a:ext>
            </a:extLst>
          </p:cNvPr>
          <p:cNvSpPr>
            <a:spLocks noGrp="1"/>
          </p:cNvSpPr>
          <p:nvPr>
            <p:ph type="sldNum" sz="quarter" idx="12"/>
          </p:nvPr>
        </p:nvSpPr>
        <p:spPr/>
        <p:txBody>
          <a:bodyPr/>
          <a:lstStyle/>
          <a:p>
            <a:fld id="{7A6993B1-BABB-45A4-BB24-A023CCBC8953}" type="slidenum">
              <a:rPr lang="en-NZ" smtClean="0"/>
              <a:t>‹#›</a:t>
            </a:fld>
            <a:endParaRPr lang="en-NZ"/>
          </a:p>
        </p:txBody>
      </p:sp>
    </p:spTree>
    <p:extLst>
      <p:ext uri="{BB962C8B-B14F-4D97-AF65-F5344CB8AC3E}">
        <p14:creationId xmlns:p14="http://schemas.microsoft.com/office/powerpoint/2010/main" val="18369073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40E0C2-6CDC-4633-9998-994D414A1D7A}"/>
              </a:ext>
            </a:extLst>
          </p:cNvPr>
          <p:cNvSpPr>
            <a:spLocks noGrp="1"/>
          </p:cNvSpPr>
          <p:nvPr>
            <p:ph type="title"/>
          </p:nvPr>
        </p:nvSpPr>
        <p:spPr/>
        <p:txBody>
          <a:bodyPr/>
          <a:lstStyle/>
          <a:p>
            <a:r>
              <a:rPr lang="en-US"/>
              <a:t>Click to edit Master title style</a:t>
            </a:r>
            <a:endParaRPr lang="en-NZ"/>
          </a:p>
        </p:txBody>
      </p:sp>
      <p:sp>
        <p:nvSpPr>
          <p:cNvPr id="3" name="Content Placeholder 2">
            <a:extLst>
              <a:ext uri="{FF2B5EF4-FFF2-40B4-BE49-F238E27FC236}">
                <a16:creationId xmlns:a16="http://schemas.microsoft.com/office/drawing/2014/main" id="{3AB93222-65CA-43E5-8091-76EB34F58ED8}"/>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Date Placeholder 3">
            <a:extLst>
              <a:ext uri="{FF2B5EF4-FFF2-40B4-BE49-F238E27FC236}">
                <a16:creationId xmlns:a16="http://schemas.microsoft.com/office/drawing/2014/main" id="{AC98E128-35C3-4627-8158-E4AF1095BE80}"/>
              </a:ext>
            </a:extLst>
          </p:cNvPr>
          <p:cNvSpPr>
            <a:spLocks noGrp="1"/>
          </p:cNvSpPr>
          <p:nvPr>
            <p:ph type="dt" sz="half" idx="10"/>
          </p:nvPr>
        </p:nvSpPr>
        <p:spPr/>
        <p:txBody>
          <a:bodyPr/>
          <a:lstStyle/>
          <a:p>
            <a:fld id="{6881070B-BEC9-4DE9-99E6-6292721A3DC6}" type="datetimeFigureOut">
              <a:rPr lang="en-NZ" smtClean="0"/>
              <a:t>6/10/2021</a:t>
            </a:fld>
            <a:endParaRPr lang="en-NZ"/>
          </a:p>
        </p:txBody>
      </p:sp>
      <p:sp>
        <p:nvSpPr>
          <p:cNvPr id="5" name="Footer Placeholder 4">
            <a:extLst>
              <a:ext uri="{FF2B5EF4-FFF2-40B4-BE49-F238E27FC236}">
                <a16:creationId xmlns:a16="http://schemas.microsoft.com/office/drawing/2014/main" id="{2A6D3097-46F5-4A63-8BB3-F5E0510BADBB}"/>
              </a:ext>
            </a:extLst>
          </p:cNvPr>
          <p:cNvSpPr>
            <a:spLocks noGrp="1"/>
          </p:cNvSpPr>
          <p:nvPr>
            <p:ph type="ftr" sz="quarter" idx="11"/>
          </p:nvPr>
        </p:nvSpPr>
        <p:spPr/>
        <p:txBody>
          <a:bodyPr/>
          <a:lstStyle/>
          <a:p>
            <a:endParaRPr lang="en-NZ"/>
          </a:p>
        </p:txBody>
      </p:sp>
      <p:sp>
        <p:nvSpPr>
          <p:cNvPr id="6" name="Slide Number Placeholder 5">
            <a:extLst>
              <a:ext uri="{FF2B5EF4-FFF2-40B4-BE49-F238E27FC236}">
                <a16:creationId xmlns:a16="http://schemas.microsoft.com/office/drawing/2014/main" id="{3F499695-4869-4B42-811C-0247176F0EF9}"/>
              </a:ext>
            </a:extLst>
          </p:cNvPr>
          <p:cNvSpPr>
            <a:spLocks noGrp="1"/>
          </p:cNvSpPr>
          <p:nvPr>
            <p:ph type="sldNum" sz="quarter" idx="12"/>
          </p:nvPr>
        </p:nvSpPr>
        <p:spPr/>
        <p:txBody>
          <a:bodyPr/>
          <a:lstStyle/>
          <a:p>
            <a:fld id="{7A6993B1-BABB-45A4-BB24-A023CCBC8953}" type="slidenum">
              <a:rPr lang="en-NZ" smtClean="0"/>
              <a:t>‹#›</a:t>
            </a:fld>
            <a:endParaRPr lang="en-NZ"/>
          </a:p>
        </p:txBody>
      </p:sp>
    </p:spTree>
    <p:extLst>
      <p:ext uri="{BB962C8B-B14F-4D97-AF65-F5344CB8AC3E}">
        <p14:creationId xmlns:p14="http://schemas.microsoft.com/office/powerpoint/2010/main" val="10913910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2D2D38-D9F0-45D6-859C-38152CF6AC0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NZ"/>
          </a:p>
        </p:txBody>
      </p:sp>
      <p:sp>
        <p:nvSpPr>
          <p:cNvPr id="3" name="Text Placeholder 2">
            <a:extLst>
              <a:ext uri="{FF2B5EF4-FFF2-40B4-BE49-F238E27FC236}">
                <a16:creationId xmlns:a16="http://schemas.microsoft.com/office/drawing/2014/main" id="{9C7C91AD-3A71-4D94-8937-23658B6358D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D83D74D5-D552-4BEB-A128-70C497AC8AE0}"/>
              </a:ext>
            </a:extLst>
          </p:cNvPr>
          <p:cNvSpPr>
            <a:spLocks noGrp="1"/>
          </p:cNvSpPr>
          <p:nvPr>
            <p:ph type="dt" sz="half" idx="10"/>
          </p:nvPr>
        </p:nvSpPr>
        <p:spPr/>
        <p:txBody>
          <a:bodyPr/>
          <a:lstStyle/>
          <a:p>
            <a:fld id="{6881070B-BEC9-4DE9-99E6-6292721A3DC6}" type="datetimeFigureOut">
              <a:rPr lang="en-NZ" smtClean="0"/>
              <a:t>6/10/2021</a:t>
            </a:fld>
            <a:endParaRPr lang="en-NZ"/>
          </a:p>
        </p:txBody>
      </p:sp>
      <p:sp>
        <p:nvSpPr>
          <p:cNvPr id="5" name="Footer Placeholder 4">
            <a:extLst>
              <a:ext uri="{FF2B5EF4-FFF2-40B4-BE49-F238E27FC236}">
                <a16:creationId xmlns:a16="http://schemas.microsoft.com/office/drawing/2014/main" id="{FC13C7FE-2802-4B6B-92EC-2465BA4C20CB}"/>
              </a:ext>
            </a:extLst>
          </p:cNvPr>
          <p:cNvSpPr>
            <a:spLocks noGrp="1"/>
          </p:cNvSpPr>
          <p:nvPr>
            <p:ph type="ftr" sz="quarter" idx="11"/>
          </p:nvPr>
        </p:nvSpPr>
        <p:spPr/>
        <p:txBody>
          <a:bodyPr/>
          <a:lstStyle/>
          <a:p>
            <a:endParaRPr lang="en-NZ"/>
          </a:p>
        </p:txBody>
      </p:sp>
      <p:sp>
        <p:nvSpPr>
          <p:cNvPr id="6" name="Slide Number Placeholder 5">
            <a:extLst>
              <a:ext uri="{FF2B5EF4-FFF2-40B4-BE49-F238E27FC236}">
                <a16:creationId xmlns:a16="http://schemas.microsoft.com/office/drawing/2014/main" id="{1DF8631C-6DE6-4DA4-AF95-04D2E0F8A1BA}"/>
              </a:ext>
            </a:extLst>
          </p:cNvPr>
          <p:cNvSpPr>
            <a:spLocks noGrp="1"/>
          </p:cNvSpPr>
          <p:nvPr>
            <p:ph type="sldNum" sz="quarter" idx="12"/>
          </p:nvPr>
        </p:nvSpPr>
        <p:spPr/>
        <p:txBody>
          <a:bodyPr/>
          <a:lstStyle/>
          <a:p>
            <a:fld id="{7A6993B1-BABB-45A4-BB24-A023CCBC8953}" type="slidenum">
              <a:rPr lang="en-NZ" smtClean="0"/>
              <a:t>‹#›</a:t>
            </a:fld>
            <a:endParaRPr lang="en-NZ"/>
          </a:p>
        </p:txBody>
      </p:sp>
    </p:spTree>
    <p:extLst>
      <p:ext uri="{BB962C8B-B14F-4D97-AF65-F5344CB8AC3E}">
        <p14:creationId xmlns:p14="http://schemas.microsoft.com/office/powerpoint/2010/main" val="32031663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0D9E0-3147-448A-AAC8-12975BF1C1CE}"/>
              </a:ext>
            </a:extLst>
          </p:cNvPr>
          <p:cNvSpPr>
            <a:spLocks noGrp="1"/>
          </p:cNvSpPr>
          <p:nvPr>
            <p:ph type="title"/>
          </p:nvPr>
        </p:nvSpPr>
        <p:spPr/>
        <p:txBody>
          <a:bodyPr/>
          <a:lstStyle/>
          <a:p>
            <a:r>
              <a:rPr lang="en-US"/>
              <a:t>Click to edit Master title style</a:t>
            </a:r>
            <a:endParaRPr lang="en-NZ"/>
          </a:p>
        </p:txBody>
      </p:sp>
      <p:sp>
        <p:nvSpPr>
          <p:cNvPr id="3" name="Content Placeholder 2">
            <a:extLst>
              <a:ext uri="{FF2B5EF4-FFF2-40B4-BE49-F238E27FC236}">
                <a16:creationId xmlns:a16="http://schemas.microsoft.com/office/drawing/2014/main" id="{796857FA-82CE-4A5D-BBEE-71E5C07A6B6B}"/>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Content Placeholder 3">
            <a:extLst>
              <a:ext uri="{FF2B5EF4-FFF2-40B4-BE49-F238E27FC236}">
                <a16:creationId xmlns:a16="http://schemas.microsoft.com/office/drawing/2014/main" id="{A47326A7-3178-4FFA-9274-173607B14815}"/>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5" name="Date Placeholder 4">
            <a:extLst>
              <a:ext uri="{FF2B5EF4-FFF2-40B4-BE49-F238E27FC236}">
                <a16:creationId xmlns:a16="http://schemas.microsoft.com/office/drawing/2014/main" id="{AD6064B0-A4F0-4415-A716-86790F9FA190}"/>
              </a:ext>
            </a:extLst>
          </p:cNvPr>
          <p:cNvSpPr>
            <a:spLocks noGrp="1"/>
          </p:cNvSpPr>
          <p:nvPr>
            <p:ph type="dt" sz="half" idx="10"/>
          </p:nvPr>
        </p:nvSpPr>
        <p:spPr/>
        <p:txBody>
          <a:bodyPr/>
          <a:lstStyle/>
          <a:p>
            <a:fld id="{6881070B-BEC9-4DE9-99E6-6292721A3DC6}" type="datetimeFigureOut">
              <a:rPr lang="en-NZ" smtClean="0"/>
              <a:t>6/10/2021</a:t>
            </a:fld>
            <a:endParaRPr lang="en-NZ"/>
          </a:p>
        </p:txBody>
      </p:sp>
      <p:sp>
        <p:nvSpPr>
          <p:cNvPr id="6" name="Footer Placeholder 5">
            <a:extLst>
              <a:ext uri="{FF2B5EF4-FFF2-40B4-BE49-F238E27FC236}">
                <a16:creationId xmlns:a16="http://schemas.microsoft.com/office/drawing/2014/main" id="{E9039B1C-5823-4FC1-ADE9-50118045E83F}"/>
              </a:ext>
            </a:extLst>
          </p:cNvPr>
          <p:cNvSpPr>
            <a:spLocks noGrp="1"/>
          </p:cNvSpPr>
          <p:nvPr>
            <p:ph type="ftr" sz="quarter" idx="11"/>
          </p:nvPr>
        </p:nvSpPr>
        <p:spPr/>
        <p:txBody>
          <a:bodyPr/>
          <a:lstStyle/>
          <a:p>
            <a:endParaRPr lang="en-NZ"/>
          </a:p>
        </p:txBody>
      </p:sp>
      <p:sp>
        <p:nvSpPr>
          <p:cNvPr id="7" name="Slide Number Placeholder 6">
            <a:extLst>
              <a:ext uri="{FF2B5EF4-FFF2-40B4-BE49-F238E27FC236}">
                <a16:creationId xmlns:a16="http://schemas.microsoft.com/office/drawing/2014/main" id="{18290F8C-EC28-4F80-AA5F-B1020844B8C5}"/>
              </a:ext>
            </a:extLst>
          </p:cNvPr>
          <p:cNvSpPr>
            <a:spLocks noGrp="1"/>
          </p:cNvSpPr>
          <p:nvPr>
            <p:ph type="sldNum" sz="quarter" idx="12"/>
          </p:nvPr>
        </p:nvSpPr>
        <p:spPr/>
        <p:txBody>
          <a:bodyPr/>
          <a:lstStyle/>
          <a:p>
            <a:fld id="{7A6993B1-BABB-45A4-BB24-A023CCBC8953}" type="slidenum">
              <a:rPr lang="en-NZ" smtClean="0"/>
              <a:t>‹#›</a:t>
            </a:fld>
            <a:endParaRPr lang="en-NZ"/>
          </a:p>
        </p:txBody>
      </p:sp>
    </p:spTree>
    <p:extLst>
      <p:ext uri="{BB962C8B-B14F-4D97-AF65-F5344CB8AC3E}">
        <p14:creationId xmlns:p14="http://schemas.microsoft.com/office/powerpoint/2010/main" val="33117611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6DD80-7184-4C25-AB42-C52DC4FA6CFB}"/>
              </a:ext>
            </a:extLst>
          </p:cNvPr>
          <p:cNvSpPr>
            <a:spLocks noGrp="1"/>
          </p:cNvSpPr>
          <p:nvPr>
            <p:ph type="title"/>
          </p:nvPr>
        </p:nvSpPr>
        <p:spPr>
          <a:xfrm>
            <a:off x="839788" y="365125"/>
            <a:ext cx="10515600" cy="1325563"/>
          </a:xfrm>
        </p:spPr>
        <p:txBody>
          <a:bodyPr/>
          <a:lstStyle/>
          <a:p>
            <a:r>
              <a:rPr lang="en-US"/>
              <a:t>Click to edit Master title style</a:t>
            </a:r>
            <a:endParaRPr lang="en-NZ"/>
          </a:p>
        </p:txBody>
      </p:sp>
      <p:sp>
        <p:nvSpPr>
          <p:cNvPr id="3" name="Text Placeholder 2">
            <a:extLst>
              <a:ext uri="{FF2B5EF4-FFF2-40B4-BE49-F238E27FC236}">
                <a16:creationId xmlns:a16="http://schemas.microsoft.com/office/drawing/2014/main" id="{A1334A8F-8B0C-40C5-88F4-BECA9BFB35B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B8B21D60-4F00-468C-A8A0-874EF2F61A0F}"/>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5" name="Text Placeholder 4">
            <a:extLst>
              <a:ext uri="{FF2B5EF4-FFF2-40B4-BE49-F238E27FC236}">
                <a16:creationId xmlns:a16="http://schemas.microsoft.com/office/drawing/2014/main" id="{B0A50A5C-80ED-44FF-8E9E-21651E53A40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2CDAE824-A15E-4D07-BEEA-102226E29F0C}"/>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7" name="Date Placeholder 6">
            <a:extLst>
              <a:ext uri="{FF2B5EF4-FFF2-40B4-BE49-F238E27FC236}">
                <a16:creationId xmlns:a16="http://schemas.microsoft.com/office/drawing/2014/main" id="{06E7687C-F183-43E4-B398-4F054EAF1BA5}"/>
              </a:ext>
            </a:extLst>
          </p:cNvPr>
          <p:cNvSpPr>
            <a:spLocks noGrp="1"/>
          </p:cNvSpPr>
          <p:nvPr>
            <p:ph type="dt" sz="half" idx="10"/>
          </p:nvPr>
        </p:nvSpPr>
        <p:spPr/>
        <p:txBody>
          <a:bodyPr/>
          <a:lstStyle/>
          <a:p>
            <a:fld id="{6881070B-BEC9-4DE9-99E6-6292721A3DC6}" type="datetimeFigureOut">
              <a:rPr lang="en-NZ" smtClean="0"/>
              <a:t>6/10/2021</a:t>
            </a:fld>
            <a:endParaRPr lang="en-NZ"/>
          </a:p>
        </p:txBody>
      </p:sp>
      <p:sp>
        <p:nvSpPr>
          <p:cNvPr id="8" name="Footer Placeholder 7">
            <a:extLst>
              <a:ext uri="{FF2B5EF4-FFF2-40B4-BE49-F238E27FC236}">
                <a16:creationId xmlns:a16="http://schemas.microsoft.com/office/drawing/2014/main" id="{B2661C22-50FB-47C7-9153-589A73D458A3}"/>
              </a:ext>
            </a:extLst>
          </p:cNvPr>
          <p:cNvSpPr>
            <a:spLocks noGrp="1"/>
          </p:cNvSpPr>
          <p:nvPr>
            <p:ph type="ftr" sz="quarter" idx="11"/>
          </p:nvPr>
        </p:nvSpPr>
        <p:spPr/>
        <p:txBody>
          <a:bodyPr/>
          <a:lstStyle/>
          <a:p>
            <a:endParaRPr lang="en-NZ"/>
          </a:p>
        </p:txBody>
      </p:sp>
      <p:sp>
        <p:nvSpPr>
          <p:cNvPr id="9" name="Slide Number Placeholder 8">
            <a:extLst>
              <a:ext uri="{FF2B5EF4-FFF2-40B4-BE49-F238E27FC236}">
                <a16:creationId xmlns:a16="http://schemas.microsoft.com/office/drawing/2014/main" id="{14F58DC6-B9D5-4FC0-9C13-A4C47AE7C1C3}"/>
              </a:ext>
            </a:extLst>
          </p:cNvPr>
          <p:cNvSpPr>
            <a:spLocks noGrp="1"/>
          </p:cNvSpPr>
          <p:nvPr>
            <p:ph type="sldNum" sz="quarter" idx="12"/>
          </p:nvPr>
        </p:nvSpPr>
        <p:spPr/>
        <p:txBody>
          <a:bodyPr/>
          <a:lstStyle/>
          <a:p>
            <a:fld id="{7A6993B1-BABB-45A4-BB24-A023CCBC8953}" type="slidenum">
              <a:rPr lang="en-NZ" smtClean="0"/>
              <a:t>‹#›</a:t>
            </a:fld>
            <a:endParaRPr lang="en-NZ"/>
          </a:p>
        </p:txBody>
      </p:sp>
    </p:spTree>
    <p:extLst>
      <p:ext uri="{BB962C8B-B14F-4D97-AF65-F5344CB8AC3E}">
        <p14:creationId xmlns:p14="http://schemas.microsoft.com/office/powerpoint/2010/main" val="19641954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15958-017A-4971-9BDE-57C6CF9A8AF8}"/>
              </a:ext>
            </a:extLst>
          </p:cNvPr>
          <p:cNvSpPr>
            <a:spLocks noGrp="1"/>
          </p:cNvSpPr>
          <p:nvPr>
            <p:ph type="title"/>
          </p:nvPr>
        </p:nvSpPr>
        <p:spPr/>
        <p:txBody>
          <a:bodyPr/>
          <a:lstStyle/>
          <a:p>
            <a:r>
              <a:rPr lang="en-US"/>
              <a:t>Click to edit Master title style</a:t>
            </a:r>
            <a:endParaRPr lang="en-NZ"/>
          </a:p>
        </p:txBody>
      </p:sp>
      <p:sp>
        <p:nvSpPr>
          <p:cNvPr id="3" name="Date Placeholder 2">
            <a:extLst>
              <a:ext uri="{FF2B5EF4-FFF2-40B4-BE49-F238E27FC236}">
                <a16:creationId xmlns:a16="http://schemas.microsoft.com/office/drawing/2014/main" id="{6659DA6A-B1CB-4971-BA4D-1A94F255017D}"/>
              </a:ext>
            </a:extLst>
          </p:cNvPr>
          <p:cNvSpPr>
            <a:spLocks noGrp="1"/>
          </p:cNvSpPr>
          <p:nvPr>
            <p:ph type="dt" sz="half" idx="10"/>
          </p:nvPr>
        </p:nvSpPr>
        <p:spPr/>
        <p:txBody>
          <a:bodyPr/>
          <a:lstStyle/>
          <a:p>
            <a:fld id="{6881070B-BEC9-4DE9-99E6-6292721A3DC6}" type="datetimeFigureOut">
              <a:rPr lang="en-NZ" smtClean="0"/>
              <a:t>6/10/2021</a:t>
            </a:fld>
            <a:endParaRPr lang="en-NZ"/>
          </a:p>
        </p:txBody>
      </p:sp>
      <p:sp>
        <p:nvSpPr>
          <p:cNvPr id="4" name="Footer Placeholder 3">
            <a:extLst>
              <a:ext uri="{FF2B5EF4-FFF2-40B4-BE49-F238E27FC236}">
                <a16:creationId xmlns:a16="http://schemas.microsoft.com/office/drawing/2014/main" id="{D46859EF-4CCF-45DB-969A-1357DAC820F3}"/>
              </a:ext>
            </a:extLst>
          </p:cNvPr>
          <p:cNvSpPr>
            <a:spLocks noGrp="1"/>
          </p:cNvSpPr>
          <p:nvPr>
            <p:ph type="ftr" sz="quarter" idx="11"/>
          </p:nvPr>
        </p:nvSpPr>
        <p:spPr/>
        <p:txBody>
          <a:bodyPr/>
          <a:lstStyle/>
          <a:p>
            <a:endParaRPr lang="en-NZ"/>
          </a:p>
        </p:txBody>
      </p:sp>
      <p:sp>
        <p:nvSpPr>
          <p:cNvPr id="5" name="Slide Number Placeholder 4">
            <a:extLst>
              <a:ext uri="{FF2B5EF4-FFF2-40B4-BE49-F238E27FC236}">
                <a16:creationId xmlns:a16="http://schemas.microsoft.com/office/drawing/2014/main" id="{42902C28-D5E0-4818-A37F-11E730985BFD}"/>
              </a:ext>
            </a:extLst>
          </p:cNvPr>
          <p:cNvSpPr>
            <a:spLocks noGrp="1"/>
          </p:cNvSpPr>
          <p:nvPr>
            <p:ph type="sldNum" sz="quarter" idx="12"/>
          </p:nvPr>
        </p:nvSpPr>
        <p:spPr/>
        <p:txBody>
          <a:bodyPr/>
          <a:lstStyle/>
          <a:p>
            <a:fld id="{7A6993B1-BABB-45A4-BB24-A023CCBC8953}" type="slidenum">
              <a:rPr lang="en-NZ" smtClean="0"/>
              <a:t>‹#›</a:t>
            </a:fld>
            <a:endParaRPr lang="en-NZ"/>
          </a:p>
        </p:txBody>
      </p:sp>
    </p:spTree>
    <p:extLst>
      <p:ext uri="{BB962C8B-B14F-4D97-AF65-F5344CB8AC3E}">
        <p14:creationId xmlns:p14="http://schemas.microsoft.com/office/powerpoint/2010/main" val="27187807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8E74EBE-B964-4170-BB1B-C11A7DD53678}"/>
              </a:ext>
            </a:extLst>
          </p:cNvPr>
          <p:cNvSpPr>
            <a:spLocks noGrp="1"/>
          </p:cNvSpPr>
          <p:nvPr>
            <p:ph type="dt" sz="half" idx="10"/>
          </p:nvPr>
        </p:nvSpPr>
        <p:spPr/>
        <p:txBody>
          <a:bodyPr/>
          <a:lstStyle/>
          <a:p>
            <a:fld id="{6881070B-BEC9-4DE9-99E6-6292721A3DC6}" type="datetimeFigureOut">
              <a:rPr lang="en-NZ" smtClean="0"/>
              <a:t>6/10/2021</a:t>
            </a:fld>
            <a:endParaRPr lang="en-NZ"/>
          </a:p>
        </p:txBody>
      </p:sp>
      <p:sp>
        <p:nvSpPr>
          <p:cNvPr id="3" name="Footer Placeholder 2">
            <a:extLst>
              <a:ext uri="{FF2B5EF4-FFF2-40B4-BE49-F238E27FC236}">
                <a16:creationId xmlns:a16="http://schemas.microsoft.com/office/drawing/2014/main" id="{6AD16CBA-F220-4F2A-A4A9-8D9E0A22C692}"/>
              </a:ext>
            </a:extLst>
          </p:cNvPr>
          <p:cNvSpPr>
            <a:spLocks noGrp="1"/>
          </p:cNvSpPr>
          <p:nvPr>
            <p:ph type="ftr" sz="quarter" idx="11"/>
          </p:nvPr>
        </p:nvSpPr>
        <p:spPr/>
        <p:txBody>
          <a:bodyPr/>
          <a:lstStyle/>
          <a:p>
            <a:endParaRPr lang="en-NZ"/>
          </a:p>
        </p:txBody>
      </p:sp>
      <p:sp>
        <p:nvSpPr>
          <p:cNvPr id="4" name="Slide Number Placeholder 3">
            <a:extLst>
              <a:ext uri="{FF2B5EF4-FFF2-40B4-BE49-F238E27FC236}">
                <a16:creationId xmlns:a16="http://schemas.microsoft.com/office/drawing/2014/main" id="{85FE1DAF-6E18-436F-ABEB-10FAE1B7B5FA}"/>
              </a:ext>
            </a:extLst>
          </p:cNvPr>
          <p:cNvSpPr>
            <a:spLocks noGrp="1"/>
          </p:cNvSpPr>
          <p:nvPr>
            <p:ph type="sldNum" sz="quarter" idx="12"/>
          </p:nvPr>
        </p:nvSpPr>
        <p:spPr/>
        <p:txBody>
          <a:bodyPr/>
          <a:lstStyle/>
          <a:p>
            <a:fld id="{7A6993B1-BABB-45A4-BB24-A023CCBC8953}" type="slidenum">
              <a:rPr lang="en-NZ" smtClean="0"/>
              <a:t>‹#›</a:t>
            </a:fld>
            <a:endParaRPr lang="en-NZ"/>
          </a:p>
        </p:txBody>
      </p:sp>
    </p:spTree>
    <p:extLst>
      <p:ext uri="{BB962C8B-B14F-4D97-AF65-F5344CB8AC3E}">
        <p14:creationId xmlns:p14="http://schemas.microsoft.com/office/powerpoint/2010/main" val="34156878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E506E6-E30F-4A8D-B4DB-89763D6EC98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NZ"/>
          </a:p>
        </p:txBody>
      </p:sp>
      <p:sp>
        <p:nvSpPr>
          <p:cNvPr id="3" name="Content Placeholder 2">
            <a:extLst>
              <a:ext uri="{FF2B5EF4-FFF2-40B4-BE49-F238E27FC236}">
                <a16:creationId xmlns:a16="http://schemas.microsoft.com/office/drawing/2014/main" id="{67A5B107-2D34-4173-8705-61B8CD37BD9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Text Placeholder 3">
            <a:extLst>
              <a:ext uri="{FF2B5EF4-FFF2-40B4-BE49-F238E27FC236}">
                <a16:creationId xmlns:a16="http://schemas.microsoft.com/office/drawing/2014/main" id="{8805B2F2-DC93-4B58-9F42-EB90B919417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EA9EF2DF-1585-4922-B036-ED6483A20A58}"/>
              </a:ext>
            </a:extLst>
          </p:cNvPr>
          <p:cNvSpPr>
            <a:spLocks noGrp="1"/>
          </p:cNvSpPr>
          <p:nvPr>
            <p:ph type="dt" sz="half" idx="10"/>
          </p:nvPr>
        </p:nvSpPr>
        <p:spPr/>
        <p:txBody>
          <a:bodyPr/>
          <a:lstStyle/>
          <a:p>
            <a:fld id="{6881070B-BEC9-4DE9-99E6-6292721A3DC6}" type="datetimeFigureOut">
              <a:rPr lang="en-NZ" smtClean="0"/>
              <a:t>6/10/2021</a:t>
            </a:fld>
            <a:endParaRPr lang="en-NZ"/>
          </a:p>
        </p:txBody>
      </p:sp>
      <p:sp>
        <p:nvSpPr>
          <p:cNvPr id="6" name="Footer Placeholder 5">
            <a:extLst>
              <a:ext uri="{FF2B5EF4-FFF2-40B4-BE49-F238E27FC236}">
                <a16:creationId xmlns:a16="http://schemas.microsoft.com/office/drawing/2014/main" id="{BC189AC9-9693-460A-98C6-E03182518E59}"/>
              </a:ext>
            </a:extLst>
          </p:cNvPr>
          <p:cNvSpPr>
            <a:spLocks noGrp="1"/>
          </p:cNvSpPr>
          <p:nvPr>
            <p:ph type="ftr" sz="quarter" idx="11"/>
          </p:nvPr>
        </p:nvSpPr>
        <p:spPr/>
        <p:txBody>
          <a:bodyPr/>
          <a:lstStyle/>
          <a:p>
            <a:endParaRPr lang="en-NZ"/>
          </a:p>
        </p:txBody>
      </p:sp>
      <p:sp>
        <p:nvSpPr>
          <p:cNvPr id="7" name="Slide Number Placeholder 6">
            <a:extLst>
              <a:ext uri="{FF2B5EF4-FFF2-40B4-BE49-F238E27FC236}">
                <a16:creationId xmlns:a16="http://schemas.microsoft.com/office/drawing/2014/main" id="{37E17029-BCE4-4F9F-ADB0-2B83C5D198F0}"/>
              </a:ext>
            </a:extLst>
          </p:cNvPr>
          <p:cNvSpPr>
            <a:spLocks noGrp="1"/>
          </p:cNvSpPr>
          <p:nvPr>
            <p:ph type="sldNum" sz="quarter" idx="12"/>
          </p:nvPr>
        </p:nvSpPr>
        <p:spPr/>
        <p:txBody>
          <a:bodyPr/>
          <a:lstStyle/>
          <a:p>
            <a:fld id="{7A6993B1-BABB-45A4-BB24-A023CCBC8953}" type="slidenum">
              <a:rPr lang="en-NZ" smtClean="0"/>
              <a:t>‹#›</a:t>
            </a:fld>
            <a:endParaRPr lang="en-NZ"/>
          </a:p>
        </p:txBody>
      </p:sp>
    </p:spTree>
    <p:extLst>
      <p:ext uri="{BB962C8B-B14F-4D97-AF65-F5344CB8AC3E}">
        <p14:creationId xmlns:p14="http://schemas.microsoft.com/office/powerpoint/2010/main" val="5205222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99A76F-A5D6-474F-A50D-B1A185A8DF9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NZ"/>
          </a:p>
        </p:txBody>
      </p:sp>
      <p:sp>
        <p:nvSpPr>
          <p:cNvPr id="3" name="Picture Placeholder 2">
            <a:extLst>
              <a:ext uri="{FF2B5EF4-FFF2-40B4-BE49-F238E27FC236}">
                <a16:creationId xmlns:a16="http://schemas.microsoft.com/office/drawing/2014/main" id="{BBC2FBC5-8197-4CDD-B074-BA65B0FE656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NZ"/>
          </a:p>
        </p:txBody>
      </p:sp>
      <p:sp>
        <p:nvSpPr>
          <p:cNvPr id="4" name="Text Placeholder 3">
            <a:extLst>
              <a:ext uri="{FF2B5EF4-FFF2-40B4-BE49-F238E27FC236}">
                <a16:creationId xmlns:a16="http://schemas.microsoft.com/office/drawing/2014/main" id="{3DF260B2-7D83-4CFB-B7A7-D9DF525C212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9CFB708-2109-44D0-893A-63F137DFCB15}"/>
              </a:ext>
            </a:extLst>
          </p:cNvPr>
          <p:cNvSpPr>
            <a:spLocks noGrp="1"/>
          </p:cNvSpPr>
          <p:nvPr>
            <p:ph type="dt" sz="half" idx="10"/>
          </p:nvPr>
        </p:nvSpPr>
        <p:spPr/>
        <p:txBody>
          <a:bodyPr/>
          <a:lstStyle/>
          <a:p>
            <a:fld id="{6881070B-BEC9-4DE9-99E6-6292721A3DC6}" type="datetimeFigureOut">
              <a:rPr lang="en-NZ" smtClean="0"/>
              <a:t>6/10/2021</a:t>
            </a:fld>
            <a:endParaRPr lang="en-NZ"/>
          </a:p>
        </p:txBody>
      </p:sp>
      <p:sp>
        <p:nvSpPr>
          <p:cNvPr id="6" name="Footer Placeholder 5">
            <a:extLst>
              <a:ext uri="{FF2B5EF4-FFF2-40B4-BE49-F238E27FC236}">
                <a16:creationId xmlns:a16="http://schemas.microsoft.com/office/drawing/2014/main" id="{6626396F-AAB5-4F29-B01E-4281B29CFE6A}"/>
              </a:ext>
            </a:extLst>
          </p:cNvPr>
          <p:cNvSpPr>
            <a:spLocks noGrp="1"/>
          </p:cNvSpPr>
          <p:nvPr>
            <p:ph type="ftr" sz="quarter" idx="11"/>
          </p:nvPr>
        </p:nvSpPr>
        <p:spPr/>
        <p:txBody>
          <a:bodyPr/>
          <a:lstStyle/>
          <a:p>
            <a:endParaRPr lang="en-NZ"/>
          </a:p>
        </p:txBody>
      </p:sp>
      <p:sp>
        <p:nvSpPr>
          <p:cNvPr id="7" name="Slide Number Placeholder 6">
            <a:extLst>
              <a:ext uri="{FF2B5EF4-FFF2-40B4-BE49-F238E27FC236}">
                <a16:creationId xmlns:a16="http://schemas.microsoft.com/office/drawing/2014/main" id="{AC97475B-8ED1-40C7-87F0-53E11F1D5389}"/>
              </a:ext>
            </a:extLst>
          </p:cNvPr>
          <p:cNvSpPr>
            <a:spLocks noGrp="1"/>
          </p:cNvSpPr>
          <p:nvPr>
            <p:ph type="sldNum" sz="quarter" idx="12"/>
          </p:nvPr>
        </p:nvSpPr>
        <p:spPr/>
        <p:txBody>
          <a:bodyPr/>
          <a:lstStyle/>
          <a:p>
            <a:fld id="{7A6993B1-BABB-45A4-BB24-A023CCBC8953}" type="slidenum">
              <a:rPr lang="en-NZ" smtClean="0"/>
              <a:t>‹#›</a:t>
            </a:fld>
            <a:endParaRPr lang="en-NZ"/>
          </a:p>
        </p:txBody>
      </p:sp>
    </p:spTree>
    <p:extLst>
      <p:ext uri="{BB962C8B-B14F-4D97-AF65-F5344CB8AC3E}">
        <p14:creationId xmlns:p14="http://schemas.microsoft.com/office/powerpoint/2010/main" val="29128114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2E4F3FF-6197-4070-80DF-827CFC9F483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NZ"/>
          </a:p>
        </p:txBody>
      </p:sp>
      <p:sp>
        <p:nvSpPr>
          <p:cNvPr id="3" name="Text Placeholder 2">
            <a:extLst>
              <a:ext uri="{FF2B5EF4-FFF2-40B4-BE49-F238E27FC236}">
                <a16:creationId xmlns:a16="http://schemas.microsoft.com/office/drawing/2014/main" id="{243F47F2-5740-444A-A46E-087DECE0966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Date Placeholder 3">
            <a:extLst>
              <a:ext uri="{FF2B5EF4-FFF2-40B4-BE49-F238E27FC236}">
                <a16:creationId xmlns:a16="http://schemas.microsoft.com/office/drawing/2014/main" id="{12153377-0845-4569-8546-74774AC1C93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881070B-BEC9-4DE9-99E6-6292721A3DC6}" type="datetimeFigureOut">
              <a:rPr lang="en-NZ" smtClean="0"/>
              <a:t>6/10/2021</a:t>
            </a:fld>
            <a:endParaRPr lang="en-NZ"/>
          </a:p>
        </p:txBody>
      </p:sp>
      <p:sp>
        <p:nvSpPr>
          <p:cNvPr id="5" name="Footer Placeholder 4">
            <a:extLst>
              <a:ext uri="{FF2B5EF4-FFF2-40B4-BE49-F238E27FC236}">
                <a16:creationId xmlns:a16="http://schemas.microsoft.com/office/drawing/2014/main" id="{B5F6D6CE-17BE-4E86-8A9B-34B13A145B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NZ"/>
          </a:p>
        </p:txBody>
      </p:sp>
      <p:sp>
        <p:nvSpPr>
          <p:cNvPr id="6" name="Slide Number Placeholder 5">
            <a:extLst>
              <a:ext uri="{FF2B5EF4-FFF2-40B4-BE49-F238E27FC236}">
                <a16:creationId xmlns:a16="http://schemas.microsoft.com/office/drawing/2014/main" id="{B5A086C9-863F-4843-8EFA-26B176841DE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A6993B1-BABB-45A4-BB24-A023CCBC8953}" type="slidenum">
              <a:rPr lang="en-NZ" smtClean="0"/>
              <a:t>‹#›</a:t>
            </a:fld>
            <a:endParaRPr lang="en-NZ"/>
          </a:p>
        </p:txBody>
      </p:sp>
    </p:spTree>
    <p:extLst>
      <p:ext uri="{BB962C8B-B14F-4D97-AF65-F5344CB8AC3E}">
        <p14:creationId xmlns:p14="http://schemas.microsoft.com/office/powerpoint/2010/main" val="366223722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mailto:JAY.GATTUSO@DIA.GOVT.NZ"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png"/><Relationship Id="rId18" Type="http://schemas.openxmlformats.org/officeDocument/2006/relationships/image" Target="../media/image18.png"/><Relationship Id="rId3" Type="http://schemas.openxmlformats.org/officeDocument/2006/relationships/image" Target="../media/image3.gif"/><Relationship Id="rId7" Type="http://schemas.openxmlformats.org/officeDocument/2006/relationships/image" Target="../media/image7.png"/><Relationship Id="rId12" Type="http://schemas.openxmlformats.org/officeDocument/2006/relationships/image" Target="../media/image12.png"/><Relationship Id="rId17" Type="http://schemas.openxmlformats.org/officeDocument/2006/relationships/image" Target="../media/image17.png"/><Relationship Id="rId2" Type="http://schemas.openxmlformats.org/officeDocument/2006/relationships/image" Target="../media/image2.png"/><Relationship Id="rId16"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gif"/><Relationship Id="rId15" Type="http://schemas.openxmlformats.org/officeDocument/2006/relationships/image" Target="../media/image15.png"/><Relationship Id="rId10" Type="http://schemas.openxmlformats.org/officeDocument/2006/relationships/image" Target="../media/image10.png"/><Relationship Id="rId19" Type="http://schemas.openxmlformats.org/officeDocument/2006/relationships/image" Target="../media/image19.png"/><Relationship Id="rId4" Type="http://schemas.openxmlformats.org/officeDocument/2006/relationships/image" Target="../media/image4.png"/><Relationship Id="rId9" Type="http://schemas.openxmlformats.org/officeDocument/2006/relationships/image" Target="../media/image9.png"/><Relationship Id="rId14" Type="http://schemas.openxmlformats.org/officeDocument/2006/relationships/image" Target="../media/image14.png"/></Relationships>
</file>

<file path=ppt/slides/_rels/slide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27.jpg"/><Relationship Id="rId3" Type="http://schemas.openxmlformats.org/officeDocument/2006/relationships/image" Target="../media/image22.png"/><Relationship Id="rId7" Type="http://schemas.openxmlformats.org/officeDocument/2006/relationships/image" Target="../media/image26.jpg"/><Relationship Id="rId12" Type="http://schemas.openxmlformats.org/officeDocument/2006/relationships/image" Target="../media/image31.jpeg"/><Relationship Id="rId2" Type="http://schemas.openxmlformats.org/officeDocument/2006/relationships/image" Target="../media/image21.jpg"/><Relationship Id="rId1" Type="http://schemas.openxmlformats.org/officeDocument/2006/relationships/slideLayout" Target="../slideLayouts/slideLayout2.xml"/><Relationship Id="rId6" Type="http://schemas.openxmlformats.org/officeDocument/2006/relationships/image" Target="../media/image25.png"/><Relationship Id="rId11" Type="http://schemas.openxmlformats.org/officeDocument/2006/relationships/image" Target="../media/image30.png"/><Relationship Id="rId5" Type="http://schemas.openxmlformats.org/officeDocument/2006/relationships/image" Target="../media/image24.png"/><Relationship Id="rId10" Type="http://schemas.openxmlformats.org/officeDocument/2006/relationships/image" Target="../media/image29.png"/><Relationship Id="rId4" Type="http://schemas.openxmlformats.org/officeDocument/2006/relationships/image" Target="../media/image23.png"/><Relationship Id="rId9"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extBox 37">
            <a:extLst>
              <a:ext uri="{FF2B5EF4-FFF2-40B4-BE49-F238E27FC236}">
                <a16:creationId xmlns:a16="http://schemas.microsoft.com/office/drawing/2014/main" id="{EB70F30C-EC51-4024-A1FD-A496C6597611}"/>
              </a:ext>
            </a:extLst>
          </p:cNvPr>
          <p:cNvSpPr txBox="1"/>
          <p:nvPr/>
        </p:nvSpPr>
        <p:spPr>
          <a:xfrm>
            <a:off x="205304" y="2093084"/>
            <a:ext cx="3560499" cy="4493538"/>
          </a:xfrm>
          <a:prstGeom prst="rect">
            <a:avLst/>
          </a:prstGeom>
          <a:noFill/>
        </p:spPr>
        <p:txBody>
          <a:bodyPr wrap="square" rtlCol="0">
            <a:spAutoFit/>
          </a:bodyPr>
          <a:lstStyle/>
          <a:p>
            <a:r>
              <a:rPr lang="en-NZ" sz="1400" b="1" dirty="0"/>
              <a:t>The Problem</a:t>
            </a:r>
          </a:p>
          <a:p>
            <a:endParaRPr lang="en-NZ" sz="600" b="1" dirty="0"/>
          </a:p>
          <a:p>
            <a:r>
              <a:rPr lang="en-NZ" sz="1400" dirty="0"/>
              <a:t>Its common in digital preservation to use file fixity to test for differences between two digital items. The fixity process results in a unique digital “fingerprint” that means we can easily ask the question “is this file the same as that file?” and get a True/False  answer. </a:t>
            </a:r>
          </a:p>
          <a:p>
            <a:endParaRPr lang="en-NZ" sz="1400" dirty="0"/>
          </a:p>
          <a:p>
            <a:r>
              <a:rPr lang="en-NZ" sz="1400" dirty="0"/>
              <a:t>In image science its common to use root means squared error (RMSE) or similar mathematical functions to find a value to describe the amount of difference between two images. </a:t>
            </a:r>
          </a:p>
          <a:p>
            <a:endParaRPr lang="en-NZ" sz="1400" dirty="0"/>
          </a:p>
          <a:p>
            <a:r>
              <a:rPr lang="en-NZ" sz="1400" dirty="0"/>
              <a:t>Neither of these processes are sufficient as a measurement when we (1) know there is a difference between two images, and (2) we want to assess the impact / amount of that difference. We need a new tool – difference depth.  </a:t>
            </a:r>
          </a:p>
        </p:txBody>
      </p:sp>
      <p:sp>
        <p:nvSpPr>
          <p:cNvPr id="12" name="Title 1">
            <a:extLst>
              <a:ext uri="{FF2B5EF4-FFF2-40B4-BE49-F238E27FC236}">
                <a16:creationId xmlns:a16="http://schemas.microsoft.com/office/drawing/2014/main" id="{CBD2BF3D-E8E6-468A-998C-A911853FDC83}"/>
              </a:ext>
            </a:extLst>
          </p:cNvPr>
          <p:cNvSpPr txBox="1">
            <a:spLocks/>
          </p:cNvSpPr>
          <p:nvPr/>
        </p:nvSpPr>
        <p:spPr bwMode="black">
          <a:xfrm>
            <a:off x="205304" y="253144"/>
            <a:ext cx="3560499" cy="1806766"/>
          </a:xfrm>
          <a:prstGeom prst="rect">
            <a:avLst/>
          </a:prstGeom>
          <a:solidFill>
            <a:srgbClr val="FFFFFF"/>
          </a:solidFill>
          <a:ln w="76200" cap="sq">
            <a:solidFill>
              <a:schemeClr val="accent1"/>
            </a:solidFill>
            <a:miter lim="800000"/>
          </a:ln>
        </p:spPr>
        <p:txBody>
          <a:bodyPr vert="horz" lIns="182880" tIns="182880" rIns="182880" bIns="182880" rtlCol="0" anchor="ctr">
            <a:normAutofit fontScale="77500" lnSpcReduction="20000"/>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pPr>
              <a:spcBef>
                <a:spcPts val="600"/>
              </a:spcBef>
            </a:pPr>
            <a:endParaRPr lang="en-US" b="1" cap="none" dirty="0">
              <a:latin typeface="+mn-lt"/>
              <a:cs typeface="Arial" panose="020B0604020202020204" pitchFamily="34" charset="0"/>
            </a:endParaRPr>
          </a:p>
          <a:p>
            <a:pPr>
              <a:spcBef>
                <a:spcPts val="600"/>
              </a:spcBef>
            </a:pPr>
            <a:r>
              <a:rPr lang="en-US" b="1" cap="none" dirty="0">
                <a:latin typeface="+mn-lt"/>
                <a:cs typeface="Arial" panose="020B0604020202020204" pitchFamily="34" charset="0"/>
              </a:rPr>
              <a:t>Is this image that image?</a:t>
            </a:r>
            <a:endParaRPr lang="en-NZ" b="1" cap="none" dirty="0">
              <a:latin typeface="+mn-lt"/>
              <a:cs typeface="Arial" panose="020B0604020202020204" pitchFamily="34" charset="0"/>
            </a:endParaRPr>
          </a:p>
          <a:p>
            <a:endParaRPr lang="en-NZ" cap="none" dirty="0">
              <a:latin typeface="+mn-lt"/>
              <a:cs typeface="Arial" panose="020B0604020202020204" pitchFamily="34" charset="0"/>
            </a:endParaRPr>
          </a:p>
          <a:p>
            <a:r>
              <a:rPr lang="en-US" sz="2300" i="1" cap="none" dirty="0">
                <a:latin typeface="+mn-lt"/>
                <a:cs typeface="Arial" panose="020B0604020202020204" pitchFamily="34" charset="0"/>
              </a:rPr>
              <a:t>Asserting integrity beyond the fixity</a:t>
            </a:r>
            <a:endParaRPr lang="en-NZ" sz="2300" i="1" cap="none" dirty="0">
              <a:latin typeface="+mn-lt"/>
              <a:cs typeface="Arial" panose="020B0604020202020204" pitchFamily="34" charset="0"/>
            </a:endParaRPr>
          </a:p>
          <a:p>
            <a:endParaRPr lang="en-NZ" cap="small" dirty="0">
              <a:highlight>
                <a:srgbClr val="FFFF00"/>
              </a:highlight>
            </a:endParaRPr>
          </a:p>
        </p:txBody>
      </p:sp>
      <p:sp>
        <p:nvSpPr>
          <p:cNvPr id="16" name="TextBox 15">
            <a:extLst>
              <a:ext uri="{FF2B5EF4-FFF2-40B4-BE49-F238E27FC236}">
                <a16:creationId xmlns:a16="http://schemas.microsoft.com/office/drawing/2014/main" id="{E2408E9D-94DC-416D-87B0-92F3E6A98A0C}"/>
              </a:ext>
            </a:extLst>
          </p:cNvPr>
          <p:cNvSpPr txBox="1"/>
          <p:nvPr/>
        </p:nvSpPr>
        <p:spPr>
          <a:xfrm>
            <a:off x="3948684" y="253144"/>
            <a:ext cx="3819362" cy="6771084"/>
          </a:xfrm>
          <a:prstGeom prst="rect">
            <a:avLst/>
          </a:prstGeom>
          <a:noFill/>
        </p:spPr>
        <p:txBody>
          <a:bodyPr wrap="square" rtlCol="0">
            <a:spAutoFit/>
          </a:bodyPr>
          <a:lstStyle/>
          <a:p>
            <a:r>
              <a:rPr lang="en-NZ" sz="1400" b="1" dirty="0"/>
              <a:t>Difference depth analysis</a:t>
            </a:r>
          </a:p>
          <a:p>
            <a:r>
              <a:rPr lang="en-NZ" sz="1400" dirty="0"/>
              <a:t>In short, a process that compares an image at the pixel level, that can indicate how much change there is between two images, and where that change is found in the images. </a:t>
            </a:r>
          </a:p>
          <a:p>
            <a:endParaRPr lang="en-NZ" sz="1400" dirty="0"/>
          </a:p>
          <a:p>
            <a:r>
              <a:rPr lang="en-NZ" sz="1400" b="1" dirty="0"/>
              <a:t>Method</a:t>
            </a:r>
          </a:p>
          <a:p>
            <a:endParaRPr lang="en-NZ" sz="1400" dirty="0"/>
          </a:p>
          <a:p>
            <a:r>
              <a:rPr lang="en-NZ" sz="1400" dirty="0"/>
              <a:t>We start by making a “difference” image. Image  A is subtracted from image B at the channel/pixel level, and the resulting values are recorded as a new pixel, and incorporated into a new image.</a:t>
            </a:r>
          </a:p>
          <a:p>
            <a:r>
              <a:rPr lang="en-NZ" sz="1400" dirty="0"/>
              <a:t>  </a:t>
            </a:r>
          </a:p>
          <a:p>
            <a:r>
              <a:rPr lang="en-NZ" sz="1400" dirty="0"/>
              <a:t>The difference image is converted to greyscale (to reduce the computation / data complexity). </a:t>
            </a:r>
          </a:p>
          <a:p>
            <a:endParaRPr lang="en-NZ" sz="1400" dirty="0"/>
          </a:p>
          <a:p>
            <a:r>
              <a:rPr lang="en-NZ" sz="1400" dirty="0"/>
              <a:t>We can use this “difference” image to generate some useful data and comparative analysis/images. </a:t>
            </a:r>
          </a:p>
          <a:p>
            <a:endParaRPr lang="en-NZ" sz="1400" dirty="0"/>
          </a:p>
          <a:p>
            <a:r>
              <a:rPr lang="en-NZ" sz="1400" dirty="0"/>
              <a:t>By assessing each pixel in the difference image, we can see how different each pixel is between the source images. If a pixel is set to [0] we know it’s the same in both images, if the pixel is [255] we know its completely different (e.g. image A pixel is [r:0, g:0, b:0], image B image pixel is [r:255, g:255, b:255].  We can make new images that show what how many pixels are affected at any particular change depth, from no change [0] to complete change [255]. </a:t>
            </a:r>
          </a:p>
          <a:p>
            <a:endParaRPr lang="en-NZ" sz="1400" dirty="0"/>
          </a:p>
        </p:txBody>
      </p:sp>
      <p:sp>
        <p:nvSpPr>
          <p:cNvPr id="6" name="Rectangle 5">
            <a:extLst>
              <a:ext uri="{FF2B5EF4-FFF2-40B4-BE49-F238E27FC236}">
                <a16:creationId xmlns:a16="http://schemas.microsoft.com/office/drawing/2014/main" id="{AE9077E0-2DFC-4CB1-968B-7AC641202547}"/>
              </a:ext>
            </a:extLst>
          </p:cNvPr>
          <p:cNvSpPr/>
          <p:nvPr/>
        </p:nvSpPr>
        <p:spPr>
          <a:xfrm>
            <a:off x="8203479" y="4351995"/>
            <a:ext cx="3535288" cy="861774"/>
          </a:xfrm>
          <a:prstGeom prst="rect">
            <a:avLst/>
          </a:prstGeom>
        </p:spPr>
        <p:txBody>
          <a:bodyPr wrap="square">
            <a:spAutoFit/>
          </a:bodyPr>
          <a:lstStyle/>
          <a:p>
            <a:r>
              <a:rPr lang="en-NZ" sz="1400" cap="small" dirty="0"/>
              <a:t>All examples and required code is in this repo: </a:t>
            </a:r>
            <a:r>
              <a:rPr lang="en-NZ" cap="small" dirty="0"/>
              <a:t>https://github.com/NLNZDigitalPreservation/diff_depth_analysis</a:t>
            </a:r>
            <a:endParaRPr lang="en-NZ" sz="1400" cap="small" dirty="0"/>
          </a:p>
        </p:txBody>
      </p:sp>
      <p:sp>
        <p:nvSpPr>
          <p:cNvPr id="7" name="Rectangle 6">
            <a:extLst>
              <a:ext uri="{FF2B5EF4-FFF2-40B4-BE49-F238E27FC236}">
                <a16:creationId xmlns:a16="http://schemas.microsoft.com/office/drawing/2014/main" id="{F587377A-194E-4D22-AADA-DC06FEBA197E}"/>
              </a:ext>
            </a:extLst>
          </p:cNvPr>
          <p:cNvSpPr/>
          <p:nvPr/>
        </p:nvSpPr>
        <p:spPr>
          <a:xfrm>
            <a:off x="8325399" y="5275527"/>
            <a:ext cx="3229542" cy="338554"/>
          </a:xfrm>
          <a:prstGeom prst="rect">
            <a:avLst/>
          </a:prstGeom>
        </p:spPr>
        <p:txBody>
          <a:bodyPr wrap="square">
            <a:spAutoFit/>
          </a:bodyPr>
          <a:lstStyle/>
          <a:p>
            <a:r>
              <a:rPr lang="en-NZ" sz="1600" cap="small" dirty="0">
                <a:hlinkClick r:id="rId2"/>
              </a:rPr>
              <a:t>JAY.GATTUSO@DIA.GOVT.NZ</a:t>
            </a:r>
            <a:r>
              <a:rPr lang="en-NZ" sz="1600" cap="small" dirty="0"/>
              <a:t> </a:t>
            </a:r>
          </a:p>
        </p:txBody>
      </p:sp>
      <p:pic>
        <p:nvPicPr>
          <p:cNvPr id="1026" name="Picture 2" descr="National Library of New Zealand logo">
            <a:extLst>
              <a:ext uri="{FF2B5EF4-FFF2-40B4-BE49-F238E27FC236}">
                <a16:creationId xmlns:a16="http://schemas.microsoft.com/office/drawing/2014/main" id="{638239C0-7C89-427D-968B-1516DA7365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34193" y="5988633"/>
            <a:ext cx="3129494" cy="67927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063FCAF-F0D7-46CD-A428-6BAEC980C682}"/>
              </a:ext>
            </a:extLst>
          </p:cNvPr>
          <p:cNvSpPr txBox="1"/>
          <p:nvPr/>
        </p:nvSpPr>
        <p:spPr>
          <a:xfrm>
            <a:off x="7950926" y="253144"/>
            <a:ext cx="3667334" cy="4185761"/>
          </a:xfrm>
          <a:prstGeom prst="rect">
            <a:avLst/>
          </a:prstGeom>
          <a:noFill/>
        </p:spPr>
        <p:txBody>
          <a:bodyPr wrap="square" rtlCol="0">
            <a:spAutoFit/>
          </a:bodyPr>
          <a:lstStyle/>
          <a:p>
            <a:r>
              <a:rPr lang="en-NZ" sz="1400" b="1" dirty="0"/>
              <a:t>Why?</a:t>
            </a:r>
          </a:p>
          <a:p>
            <a:endParaRPr lang="en-NZ" sz="1400" dirty="0"/>
          </a:p>
          <a:p>
            <a:pPr marL="342900" indent="-342900">
              <a:buAutoNum type="arabicPeriod"/>
            </a:pPr>
            <a:r>
              <a:rPr lang="en-NZ" sz="1400" dirty="0"/>
              <a:t>Converting an image from one format to another may result in change to the image - how can we know where that change is, and how much change is found?</a:t>
            </a:r>
          </a:p>
          <a:p>
            <a:pPr marL="342900" indent="-342900">
              <a:buAutoNum type="arabicPeriod"/>
            </a:pPr>
            <a:r>
              <a:rPr lang="en-NZ" sz="1400" dirty="0"/>
              <a:t>Creating access copies of master files must meet a fidelity criteria. This method can help set that criteria and show if it has been met.</a:t>
            </a:r>
          </a:p>
          <a:p>
            <a:pPr marL="342900" indent="-342900">
              <a:buAutoNum type="arabicPeriod"/>
            </a:pPr>
            <a:r>
              <a:rPr lang="en-NZ" sz="1400" dirty="0"/>
              <a:t>Some processing to non-image  formats that are rendered visually results in fixity change (e.g. doc, pdf, etc). Resulting files can be converted to images and changes to layout, fonts, colours etc can be quickly assessed at the pixel level and used to assess impact of processing by non-technical SMEs </a:t>
            </a:r>
          </a:p>
          <a:p>
            <a:endParaRPr lang="en-NZ" sz="1400" dirty="0"/>
          </a:p>
        </p:txBody>
      </p:sp>
      <p:cxnSp>
        <p:nvCxnSpPr>
          <p:cNvPr id="10" name="Straight Connector 9">
            <a:extLst>
              <a:ext uri="{FF2B5EF4-FFF2-40B4-BE49-F238E27FC236}">
                <a16:creationId xmlns:a16="http://schemas.microsoft.com/office/drawing/2014/main" id="{B2C80E9D-48CB-463F-AC33-ABD11C7B6B9A}"/>
              </a:ext>
            </a:extLst>
          </p:cNvPr>
          <p:cNvCxnSpPr/>
          <p:nvPr/>
        </p:nvCxnSpPr>
        <p:spPr>
          <a:xfrm>
            <a:off x="7830418" y="233852"/>
            <a:ext cx="0" cy="6363349"/>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60F798C8-A4FB-4993-8651-BADC5F0FEBBB}"/>
              </a:ext>
            </a:extLst>
          </p:cNvPr>
          <p:cNvCxnSpPr/>
          <p:nvPr/>
        </p:nvCxnSpPr>
        <p:spPr>
          <a:xfrm>
            <a:off x="3765803" y="253144"/>
            <a:ext cx="0" cy="6363349"/>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889215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AE39403-1526-4668-B4C2-D3D6FFFE05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7462" y="379565"/>
            <a:ext cx="2292011" cy="1616845"/>
          </a:xfrm>
          <a:prstGeom prst="rect">
            <a:avLst/>
          </a:prstGeom>
        </p:spPr>
      </p:pic>
      <p:sp>
        <p:nvSpPr>
          <p:cNvPr id="40" name="TextBox 39">
            <a:extLst>
              <a:ext uri="{FF2B5EF4-FFF2-40B4-BE49-F238E27FC236}">
                <a16:creationId xmlns:a16="http://schemas.microsoft.com/office/drawing/2014/main" id="{7E4E3FC9-27CC-4440-8456-560B9893D5D6}"/>
              </a:ext>
            </a:extLst>
          </p:cNvPr>
          <p:cNvSpPr txBox="1"/>
          <p:nvPr/>
        </p:nvSpPr>
        <p:spPr>
          <a:xfrm>
            <a:off x="505680" y="2071367"/>
            <a:ext cx="2343794" cy="954107"/>
          </a:xfrm>
          <a:prstGeom prst="rect">
            <a:avLst/>
          </a:prstGeom>
          <a:noFill/>
        </p:spPr>
        <p:txBody>
          <a:bodyPr wrap="square" rtlCol="0">
            <a:spAutoFit/>
          </a:bodyPr>
          <a:lstStyle/>
          <a:p>
            <a:r>
              <a:rPr lang="en-NZ" sz="1400" dirty="0"/>
              <a:t>In this example we start with a high quality BMP file (A). Using an gif compression we make a second file (B)</a:t>
            </a:r>
          </a:p>
        </p:txBody>
      </p:sp>
      <p:sp>
        <p:nvSpPr>
          <p:cNvPr id="41" name="TextBox 40">
            <a:extLst>
              <a:ext uri="{FF2B5EF4-FFF2-40B4-BE49-F238E27FC236}">
                <a16:creationId xmlns:a16="http://schemas.microsoft.com/office/drawing/2014/main" id="{7F5FCA34-2699-4979-9D0D-FEC7AAA9CC5C}"/>
              </a:ext>
            </a:extLst>
          </p:cNvPr>
          <p:cNvSpPr txBox="1"/>
          <p:nvPr/>
        </p:nvSpPr>
        <p:spPr>
          <a:xfrm>
            <a:off x="3354075" y="2052556"/>
            <a:ext cx="2698225" cy="1169551"/>
          </a:xfrm>
          <a:prstGeom prst="rect">
            <a:avLst/>
          </a:prstGeom>
          <a:noFill/>
        </p:spPr>
        <p:txBody>
          <a:bodyPr wrap="square" rtlCol="0">
            <a:spAutoFit/>
          </a:bodyPr>
          <a:lstStyle/>
          <a:p>
            <a:r>
              <a:rPr lang="en-NZ" sz="1400" dirty="0"/>
              <a:t>As a visual guide, we can make a new gif image that “flips” between the two images – this helps us to localise differences between the images.  </a:t>
            </a:r>
          </a:p>
        </p:txBody>
      </p:sp>
      <p:sp>
        <p:nvSpPr>
          <p:cNvPr id="42" name="TextBox 41">
            <a:extLst>
              <a:ext uri="{FF2B5EF4-FFF2-40B4-BE49-F238E27FC236}">
                <a16:creationId xmlns:a16="http://schemas.microsoft.com/office/drawing/2014/main" id="{9704C230-7A2F-4E43-A401-DE8419FA3747}"/>
              </a:ext>
            </a:extLst>
          </p:cNvPr>
          <p:cNvSpPr txBox="1"/>
          <p:nvPr/>
        </p:nvSpPr>
        <p:spPr>
          <a:xfrm>
            <a:off x="6338081" y="2096287"/>
            <a:ext cx="2698225" cy="1169551"/>
          </a:xfrm>
          <a:prstGeom prst="rect">
            <a:avLst/>
          </a:prstGeom>
          <a:noFill/>
        </p:spPr>
        <p:txBody>
          <a:bodyPr wrap="square" rtlCol="0">
            <a:spAutoFit/>
          </a:bodyPr>
          <a:lstStyle/>
          <a:p>
            <a:r>
              <a:rPr lang="en-NZ" sz="1400" dirty="0"/>
              <a:t>This is the “difference” image. From this view its hard to see exactly where differences are found between the two images, and what the differences are. </a:t>
            </a:r>
          </a:p>
        </p:txBody>
      </p:sp>
      <p:sp>
        <p:nvSpPr>
          <p:cNvPr id="43" name="TextBox 42">
            <a:extLst>
              <a:ext uri="{FF2B5EF4-FFF2-40B4-BE49-F238E27FC236}">
                <a16:creationId xmlns:a16="http://schemas.microsoft.com/office/drawing/2014/main" id="{DAC77EEB-F0E1-465B-9727-A825912E29E3}"/>
              </a:ext>
            </a:extLst>
          </p:cNvPr>
          <p:cNvSpPr txBox="1"/>
          <p:nvPr/>
        </p:nvSpPr>
        <p:spPr>
          <a:xfrm>
            <a:off x="9298469" y="4776945"/>
            <a:ext cx="2698225" cy="1384995"/>
          </a:xfrm>
          <a:prstGeom prst="rect">
            <a:avLst/>
          </a:prstGeom>
          <a:noFill/>
        </p:spPr>
        <p:txBody>
          <a:bodyPr wrap="square" rtlCol="0">
            <a:spAutoFit/>
          </a:bodyPr>
          <a:lstStyle/>
          <a:p>
            <a:r>
              <a:rPr lang="en-NZ" sz="1400" dirty="0"/>
              <a:t>The difference image can be sliced into individual “difference depth” images and joined into a gif image for visual convenience. The first 12 of these images are shown along the bottom of this slide. </a:t>
            </a:r>
          </a:p>
        </p:txBody>
      </p:sp>
      <p:sp>
        <p:nvSpPr>
          <p:cNvPr id="45" name="TextBox 44">
            <a:extLst>
              <a:ext uri="{FF2B5EF4-FFF2-40B4-BE49-F238E27FC236}">
                <a16:creationId xmlns:a16="http://schemas.microsoft.com/office/drawing/2014/main" id="{EDEF4A8F-B736-4FFB-9DED-6B479241443A}"/>
              </a:ext>
            </a:extLst>
          </p:cNvPr>
          <p:cNvSpPr txBox="1"/>
          <p:nvPr/>
        </p:nvSpPr>
        <p:spPr>
          <a:xfrm>
            <a:off x="3248987" y="3757283"/>
            <a:ext cx="2936185" cy="1169551"/>
          </a:xfrm>
          <a:prstGeom prst="rect">
            <a:avLst/>
          </a:prstGeom>
          <a:noFill/>
        </p:spPr>
        <p:txBody>
          <a:bodyPr wrap="square" rtlCol="0">
            <a:spAutoFit/>
          </a:bodyPr>
          <a:lstStyle/>
          <a:p>
            <a:r>
              <a:rPr lang="en-NZ" sz="1400" dirty="0"/>
              <a:t>The largest pixel difference depth is 43 steps. 2 pixel in the whole image show this level of difference. </a:t>
            </a:r>
          </a:p>
          <a:p>
            <a:r>
              <a:rPr lang="en-NZ" sz="1400" dirty="0"/>
              <a:t>As a reference, here are 3 squares of 43 steps difference between them. </a:t>
            </a:r>
          </a:p>
        </p:txBody>
      </p:sp>
      <p:sp>
        <p:nvSpPr>
          <p:cNvPr id="50" name="TextBox 49">
            <a:extLst>
              <a:ext uri="{FF2B5EF4-FFF2-40B4-BE49-F238E27FC236}">
                <a16:creationId xmlns:a16="http://schemas.microsoft.com/office/drawing/2014/main" id="{676883C5-73A5-4717-8CF5-D95218F98D7B}"/>
              </a:ext>
            </a:extLst>
          </p:cNvPr>
          <p:cNvSpPr txBox="1"/>
          <p:nvPr/>
        </p:nvSpPr>
        <p:spPr>
          <a:xfrm>
            <a:off x="415412" y="4954715"/>
            <a:ext cx="2946122" cy="861774"/>
          </a:xfrm>
          <a:prstGeom prst="rect">
            <a:avLst/>
          </a:prstGeom>
          <a:noFill/>
        </p:spPr>
        <p:txBody>
          <a:bodyPr wrap="square" rtlCol="0">
            <a:spAutoFit/>
          </a:bodyPr>
          <a:lstStyle/>
          <a:p>
            <a:r>
              <a:rPr lang="en-NZ" sz="1400" dirty="0"/>
              <a:t>RMSE A|B = </a:t>
            </a:r>
            <a:r>
              <a:rPr lang="en-NZ" sz="1400" b="1" dirty="0"/>
              <a:t>12.29</a:t>
            </a:r>
          </a:p>
          <a:p>
            <a:r>
              <a:rPr lang="en-NZ" sz="1200" dirty="0"/>
              <a:t>Image A is not the same as image B. </a:t>
            </a:r>
          </a:p>
          <a:p>
            <a:r>
              <a:rPr lang="en-NZ" sz="1200" dirty="0"/>
              <a:t>Without more context about the two images, we can’t use this value further.</a:t>
            </a:r>
          </a:p>
        </p:txBody>
      </p:sp>
      <p:sp>
        <p:nvSpPr>
          <p:cNvPr id="51" name="TextBox 50">
            <a:extLst>
              <a:ext uri="{FF2B5EF4-FFF2-40B4-BE49-F238E27FC236}">
                <a16:creationId xmlns:a16="http://schemas.microsoft.com/office/drawing/2014/main" id="{476C6D16-98DF-495D-89DF-AEB3349D301E}"/>
              </a:ext>
            </a:extLst>
          </p:cNvPr>
          <p:cNvSpPr txBox="1"/>
          <p:nvPr/>
        </p:nvSpPr>
        <p:spPr>
          <a:xfrm>
            <a:off x="6445822" y="3746262"/>
            <a:ext cx="2523746" cy="1169551"/>
          </a:xfrm>
          <a:prstGeom prst="rect">
            <a:avLst/>
          </a:prstGeom>
          <a:noFill/>
        </p:spPr>
        <p:txBody>
          <a:bodyPr wrap="square" rtlCol="0">
            <a:spAutoFit/>
          </a:bodyPr>
          <a:lstStyle/>
          <a:p>
            <a:r>
              <a:rPr lang="en-NZ" sz="1400" dirty="0"/>
              <a:t>There are 55,124 pixels with a difference depth of 1 step. </a:t>
            </a:r>
          </a:p>
          <a:p>
            <a:r>
              <a:rPr lang="en-NZ" sz="1400" dirty="0"/>
              <a:t>As a reference, here are 3 squares of 1 step difference between them </a:t>
            </a:r>
          </a:p>
        </p:txBody>
      </p:sp>
      <p:sp>
        <p:nvSpPr>
          <p:cNvPr id="54" name="Rectangle 53">
            <a:extLst>
              <a:ext uri="{FF2B5EF4-FFF2-40B4-BE49-F238E27FC236}">
                <a16:creationId xmlns:a16="http://schemas.microsoft.com/office/drawing/2014/main" id="{3A1C7B6D-8DB3-4FEE-A865-C1BF198128E8}"/>
              </a:ext>
            </a:extLst>
          </p:cNvPr>
          <p:cNvSpPr/>
          <p:nvPr/>
        </p:nvSpPr>
        <p:spPr>
          <a:xfrm>
            <a:off x="7316757" y="5134113"/>
            <a:ext cx="606695" cy="519199"/>
          </a:xfrm>
          <a:prstGeom prst="rect">
            <a:avLst/>
          </a:prstGeom>
          <a:solidFill>
            <a:srgbClr val="6464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55" name="Rectangle 54">
            <a:extLst>
              <a:ext uri="{FF2B5EF4-FFF2-40B4-BE49-F238E27FC236}">
                <a16:creationId xmlns:a16="http://schemas.microsoft.com/office/drawing/2014/main" id="{78AB5077-6A41-4EDA-8A71-C0A0BB2A9822}"/>
              </a:ext>
            </a:extLst>
          </p:cNvPr>
          <p:cNvSpPr/>
          <p:nvPr/>
        </p:nvSpPr>
        <p:spPr>
          <a:xfrm>
            <a:off x="6552400" y="5134113"/>
            <a:ext cx="606695" cy="519199"/>
          </a:xfrm>
          <a:prstGeom prst="rect">
            <a:avLst/>
          </a:prstGeom>
          <a:solidFill>
            <a:srgbClr val="6363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dirty="0"/>
          </a:p>
        </p:txBody>
      </p:sp>
      <p:sp>
        <p:nvSpPr>
          <p:cNvPr id="56" name="Rectangle 55">
            <a:extLst>
              <a:ext uri="{FF2B5EF4-FFF2-40B4-BE49-F238E27FC236}">
                <a16:creationId xmlns:a16="http://schemas.microsoft.com/office/drawing/2014/main" id="{120D0D21-303C-4900-B5E0-DE833750A85A}"/>
              </a:ext>
            </a:extLst>
          </p:cNvPr>
          <p:cNvSpPr/>
          <p:nvPr/>
        </p:nvSpPr>
        <p:spPr>
          <a:xfrm>
            <a:off x="8081114" y="5130838"/>
            <a:ext cx="606695" cy="519199"/>
          </a:xfrm>
          <a:prstGeom prst="rect">
            <a:avLst/>
          </a:prstGeom>
          <a:solidFill>
            <a:srgbClr val="6565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pic>
        <p:nvPicPr>
          <p:cNvPr id="100" name="Picture 99">
            <a:extLst>
              <a:ext uri="{FF2B5EF4-FFF2-40B4-BE49-F238E27FC236}">
                <a16:creationId xmlns:a16="http://schemas.microsoft.com/office/drawing/2014/main" id="{51105FB9-C61A-41EA-A1E1-8B883205FC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78227" y="379919"/>
            <a:ext cx="2295846" cy="1619550"/>
          </a:xfrm>
          <a:prstGeom prst="rect">
            <a:avLst/>
          </a:prstGeom>
        </p:spPr>
      </p:pic>
      <p:pic>
        <p:nvPicPr>
          <p:cNvPr id="102" name="Picture 101">
            <a:extLst>
              <a:ext uri="{FF2B5EF4-FFF2-40B4-BE49-F238E27FC236}">
                <a16:creationId xmlns:a16="http://schemas.microsoft.com/office/drawing/2014/main" id="{F314EE71-441E-47BA-9C91-E8197B0014F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17928" y="377218"/>
            <a:ext cx="2274960" cy="1604817"/>
          </a:xfrm>
          <a:prstGeom prst="rect">
            <a:avLst/>
          </a:prstGeom>
          <a:ln>
            <a:solidFill>
              <a:schemeClr val="tx1"/>
            </a:solidFill>
          </a:ln>
        </p:spPr>
      </p:pic>
      <p:pic>
        <p:nvPicPr>
          <p:cNvPr id="104" name="Picture 103">
            <a:extLst>
              <a:ext uri="{FF2B5EF4-FFF2-40B4-BE49-F238E27FC236}">
                <a16:creationId xmlns:a16="http://schemas.microsoft.com/office/drawing/2014/main" id="{ACE7B456-1815-4B71-8ADB-CB9641BEFD9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469246" y="3129982"/>
            <a:ext cx="2274960" cy="1604817"/>
          </a:xfrm>
          <a:prstGeom prst="rect">
            <a:avLst/>
          </a:prstGeom>
        </p:spPr>
      </p:pic>
      <p:pic>
        <p:nvPicPr>
          <p:cNvPr id="106" name="Picture 105">
            <a:extLst>
              <a:ext uri="{FF2B5EF4-FFF2-40B4-BE49-F238E27FC236}">
                <a16:creationId xmlns:a16="http://schemas.microsoft.com/office/drawing/2014/main" id="{22A86F60-B5CB-4F2E-B347-F66C1062B3A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7462" y="3094396"/>
            <a:ext cx="2297561" cy="1620760"/>
          </a:xfrm>
          <a:prstGeom prst="rect">
            <a:avLst/>
          </a:prstGeom>
        </p:spPr>
      </p:pic>
      <p:sp>
        <p:nvSpPr>
          <p:cNvPr id="107" name="Rectangle 106">
            <a:extLst>
              <a:ext uri="{FF2B5EF4-FFF2-40B4-BE49-F238E27FC236}">
                <a16:creationId xmlns:a16="http://schemas.microsoft.com/office/drawing/2014/main" id="{17677E9D-9570-49B0-9811-7263BEFB79BB}"/>
              </a:ext>
            </a:extLst>
          </p:cNvPr>
          <p:cNvSpPr/>
          <p:nvPr/>
        </p:nvSpPr>
        <p:spPr>
          <a:xfrm>
            <a:off x="4350412" y="5123296"/>
            <a:ext cx="606695" cy="519199"/>
          </a:xfrm>
          <a:prstGeom prst="rect">
            <a:avLst/>
          </a:prstGeom>
          <a:solidFill>
            <a:srgbClr val="6464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dirty="0"/>
          </a:p>
        </p:txBody>
      </p:sp>
      <p:sp>
        <p:nvSpPr>
          <p:cNvPr id="108" name="Rectangle 107">
            <a:extLst>
              <a:ext uri="{FF2B5EF4-FFF2-40B4-BE49-F238E27FC236}">
                <a16:creationId xmlns:a16="http://schemas.microsoft.com/office/drawing/2014/main" id="{E97BA999-7CAC-4863-8D62-B85DA8D8E007}"/>
              </a:ext>
            </a:extLst>
          </p:cNvPr>
          <p:cNvSpPr/>
          <p:nvPr/>
        </p:nvSpPr>
        <p:spPr>
          <a:xfrm>
            <a:off x="3586055" y="5123296"/>
            <a:ext cx="606695" cy="519199"/>
          </a:xfrm>
          <a:prstGeom prst="rect">
            <a:avLst/>
          </a:prstGeom>
          <a:solidFill>
            <a:srgbClr val="43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dirty="0"/>
          </a:p>
        </p:txBody>
      </p:sp>
      <p:sp>
        <p:nvSpPr>
          <p:cNvPr id="109" name="Rectangle 108">
            <a:extLst>
              <a:ext uri="{FF2B5EF4-FFF2-40B4-BE49-F238E27FC236}">
                <a16:creationId xmlns:a16="http://schemas.microsoft.com/office/drawing/2014/main" id="{DF0D072F-EDA3-4F95-BE94-69E9B1A4A5CB}"/>
              </a:ext>
            </a:extLst>
          </p:cNvPr>
          <p:cNvSpPr/>
          <p:nvPr/>
        </p:nvSpPr>
        <p:spPr>
          <a:xfrm>
            <a:off x="5114769" y="5138309"/>
            <a:ext cx="606695" cy="519199"/>
          </a:xfrm>
          <a:prstGeom prst="rect">
            <a:avLst/>
          </a:prstGeom>
          <a:solidFill>
            <a:srgbClr val="8F8F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dirty="0"/>
          </a:p>
        </p:txBody>
      </p:sp>
      <p:sp>
        <p:nvSpPr>
          <p:cNvPr id="110" name="Frame 109">
            <a:extLst>
              <a:ext uri="{FF2B5EF4-FFF2-40B4-BE49-F238E27FC236}">
                <a16:creationId xmlns:a16="http://schemas.microsoft.com/office/drawing/2014/main" id="{F64CEBE6-51D3-4787-A750-3B0EE5F680FD}"/>
              </a:ext>
            </a:extLst>
          </p:cNvPr>
          <p:cNvSpPr/>
          <p:nvPr/>
        </p:nvSpPr>
        <p:spPr>
          <a:xfrm>
            <a:off x="3167529" y="3404550"/>
            <a:ext cx="3030421" cy="2687717"/>
          </a:xfrm>
          <a:prstGeom prst="frame">
            <a:avLst>
              <a:gd name="adj1" fmla="val 3651"/>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solidFill>
                <a:schemeClr val="tx1"/>
              </a:solidFill>
            </a:endParaRPr>
          </a:p>
        </p:txBody>
      </p:sp>
      <p:sp>
        <p:nvSpPr>
          <p:cNvPr id="112" name="Frame 111">
            <a:extLst>
              <a:ext uri="{FF2B5EF4-FFF2-40B4-BE49-F238E27FC236}">
                <a16:creationId xmlns:a16="http://schemas.microsoft.com/office/drawing/2014/main" id="{239A8FD3-2FB4-4A44-BD86-7B01405F859C}"/>
              </a:ext>
            </a:extLst>
          </p:cNvPr>
          <p:cNvSpPr/>
          <p:nvPr/>
        </p:nvSpPr>
        <p:spPr>
          <a:xfrm>
            <a:off x="6126318" y="3400842"/>
            <a:ext cx="3030421" cy="2691425"/>
          </a:xfrm>
          <a:prstGeom prst="frame">
            <a:avLst>
              <a:gd name="adj1" fmla="val 3651"/>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solidFill>
                <a:schemeClr val="tx1"/>
              </a:solidFill>
            </a:endParaRPr>
          </a:p>
        </p:txBody>
      </p:sp>
      <p:pic>
        <p:nvPicPr>
          <p:cNvPr id="114" name="Picture 113">
            <a:extLst>
              <a:ext uri="{FF2B5EF4-FFF2-40B4-BE49-F238E27FC236}">
                <a16:creationId xmlns:a16="http://schemas.microsoft.com/office/drawing/2014/main" id="{70E6462E-B0B4-4988-A80E-41C9B9B2C8B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2229" y="6213639"/>
            <a:ext cx="1020660" cy="720000"/>
          </a:xfrm>
          <a:prstGeom prst="rect">
            <a:avLst/>
          </a:prstGeom>
        </p:spPr>
      </p:pic>
      <p:pic>
        <p:nvPicPr>
          <p:cNvPr id="116" name="Picture 115">
            <a:extLst>
              <a:ext uri="{FF2B5EF4-FFF2-40B4-BE49-F238E27FC236}">
                <a16:creationId xmlns:a16="http://schemas.microsoft.com/office/drawing/2014/main" id="{BC6B16D2-869E-4EA5-85E4-A8E07661D36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78431" y="6213639"/>
            <a:ext cx="1020659" cy="720000"/>
          </a:xfrm>
          <a:prstGeom prst="rect">
            <a:avLst/>
          </a:prstGeom>
        </p:spPr>
      </p:pic>
      <p:pic>
        <p:nvPicPr>
          <p:cNvPr id="118" name="Picture 117">
            <a:extLst>
              <a:ext uri="{FF2B5EF4-FFF2-40B4-BE49-F238E27FC236}">
                <a16:creationId xmlns:a16="http://schemas.microsoft.com/office/drawing/2014/main" id="{A05B6562-D073-4EA0-BA4A-64340BDA308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999091" y="6213639"/>
            <a:ext cx="1020659" cy="720000"/>
          </a:xfrm>
          <a:prstGeom prst="rect">
            <a:avLst/>
          </a:prstGeom>
        </p:spPr>
      </p:pic>
      <p:pic>
        <p:nvPicPr>
          <p:cNvPr id="120" name="Picture 119">
            <a:extLst>
              <a:ext uri="{FF2B5EF4-FFF2-40B4-BE49-F238E27FC236}">
                <a16:creationId xmlns:a16="http://schemas.microsoft.com/office/drawing/2014/main" id="{7B7F7F85-8E38-4335-BB7A-8AF59E541C0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019750" y="6213639"/>
            <a:ext cx="1020659" cy="720000"/>
          </a:xfrm>
          <a:prstGeom prst="rect">
            <a:avLst/>
          </a:prstGeom>
        </p:spPr>
      </p:pic>
      <p:pic>
        <p:nvPicPr>
          <p:cNvPr id="122" name="Picture 121">
            <a:extLst>
              <a:ext uri="{FF2B5EF4-FFF2-40B4-BE49-F238E27FC236}">
                <a16:creationId xmlns:a16="http://schemas.microsoft.com/office/drawing/2014/main" id="{DF7A2C33-87CA-4C6F-AB62-FB8EAB5F66A0}"/>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040409" y="6213639"/>
            <a:ext cx="1020659" cy="720000"/>
          </a:xfrm>
          <a:prstGeom prst="rect">
            <a:avLst/>
          </a:prstGeom>
        </p:spPr>
      </p:pic>
      <p:pic>
        <p:nvPicPr>
          <p:cNvPr id="124" name="Picture 123">
            <a:extLst>
              <a:ext uri="{FF2B5EF4-FFF2-40B4-BE49-F238E27FC236}">
                <a16:creationId xmlns:a16="http://schemas.microsoft.com/office/drawing/2014/main" id="{AEC14763-306A-491A-80CE-8F3E362CF8E8}"/>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061068" y="6213639"/>
            <a:ext cx="1020659" cy="720000"/>
          </a:xfrm>
          <a:prstGeom prst="rect">
            <a:avLst/>
          </a:prstGeom>
        </p:spPr>
      </p:pic>
      <p:pic>
        <p:nvPicPr>
          <p:cNvPr id="126" name="Picture 125">
            <a:extLst>
              <a:ext uri="{FF2B5EF4-FFF2-40B4-BE49-F238E27FC236}">
                <a16:creationId xmlns:a16="http://schemas.microsoft.com/office/drawing/2014/main" id="{4C9F2AE6-C9C8-4F3D-B289-A55FA74C54C7}"/>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081552" y="6213639"/>
            <a:ext cx="1020659" cy="720000"/>
          </a:xfrm>
          <a:prstGeom prst="rect">
            <a:avLst/>
          </a:prstGeom>
        </p:spPr>
      </p:pic>
      <p:pic>
        <p:nvPicPr>
          <p:cNvPr id="128" name="Picture 127">
            <a:extLst>
              <a:ext uri="{FF2B5EF4-FFF2-40B4-BE49-F238E27FC236}">
                <a16:creationId xmlns:a16="http://schemas.microsoft.com/office/drawing/2014/main" id="{7218F018-082B-45ED-AB1E-01031EF72127}"/>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104592" y="6212419"/>
            <a:ext cx="1020659" cy="720000"/>
          </a:xfrm>
          <a:prstGeom prst="rect">
            <a:avLst/>
          </a:prstGeom>
        </p:spPr>
      </p:pic>
      <p:pic>
        <p:nvPicPr>
          <p:cNvPr id="130" name="Picture 129">
            <a:extLst>
              <a:ext uri="{FF2B5EF4-FFF2-40B4-BE49-F238E27FC236}">
                <a16:creationId xmlns:a16="http://schemas.microsoft.com/office/drawing/2014/main" id="{62ACC705-3A16-4D47-AE83-3FD0B9B7D8BD}"/>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8125076" y="6213682"/>
            <a:ext cx="1020659" cy="720000"/>
          </a:xfrm>
          <a:prstGeom prst="rect">
            <a:avLst/>
          </a:prstGeom>
        </p:spPr>
      </p:pic>
      <p:pic>
        <p:nvPicPr>
          <p:cNvPr id="132" name="Picture 131">
            <a:extLst>
              <a:ext uri="{FF2B5EF4-FFF2-40B4-BE49-F238E27FC236}">
                <a16:creationId xmlns:a16="http://schemas.microsoft.com/office/drawing/2014/main" id="{EA6836B0-A532-4054-94B7-3FFBE3DE7494}"/>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9145560" y="6216637"/>
            <a:ext cx="1020659" cy="720000"/>
          </a:xfrm>
          <a:prstGeom prst="rect">
            <a:avLst/>
          </a:prstGeom>
        </p:spPr>
      </p:pic>
      <p:pic>
        <p:nvPicPr>
          <p:cNvPr id="134" name="Picture 133">
            <a:extLst>
              <a:ext uri="{FF2B5EF4-FFF2-40B4-BE49-F238E27FC236}">
                <a16:creationId xmlns:a16="http://schemas.microsoft.com/office/drawing/2014/main" id="{81DAF3EF-5DA2-4145-922E-38BEBFFF2AC0}"/>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0165869" y="6216637"/>
            <a:ext cx="1020659" cy="720000"/>
          </a:xfrm>
          <a:prstGeom prst="rect">
            <a:avLst/>
          </a:prstGeom>
        </p:spPr>
      </p:pic>
      <p:pic>
        <p:nvPicPr>
          <p:cNvPr id="136" name="Picture 135">
            <a:extLst>
              <a:ext uri="{FF2B5EF4-FFF2-40B4-BE49-F238E27FC236}">
                <a16:creationId xmlns:a16="http://schemas.microsoft.com/office/drawing/2014/main" id="{3CDE6E53-D20A-4386-A863-43BB1985F3C7}"/>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1186353" y="6211061"/>
            <a:ext cx="1020659" cy="720000"/>
          </a:xfrm>
          <a:prstGeom prst="rect">
            <a:avLst/>
          </a:prstGeom>
        </p:spPr>
      </p:pic>
      <p:pic>
        <p:nvPicPr>
          <p:cNvPr id="140" name="Picture 139">
            <a:extLst>
              <a:ext uri="{FF2B5EF4-FFF2-40B4-BE49-F238E27FC236}">
                <a16:creationId xmlns:a16="http://schemas.microsoft.com/office/drawing/2014/main" id="{25957BA7-9F28-43FB-9999-BC5D1767A818}"/>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9416458" y="303418"/>
            <a:ext cx="2280224" cy="1608530"/>
          </a:xfrm>
          <a:prstGeom prst="rect">
            <a:avLst/>
          </a:prstGeom>
        </p:spPr>
      </p:pic>
      <p:sp>
        <p:nvSpPr>
          <p:cNvPr id="141" name="TextBox 140">
            <a:extLst>
              <a:ext uri="{FF2B5EF4-FFF2-40B4-BE49-F238E27FC236}">
                <a16:creationId xmlns:a16="http://schemas.microsoft.com/office/drawing/2014/main" id="{2C09E8F5-64B7-45BF-B391-DCE2D2117865}"/>
              </a:ext>
            </a:extLst>
          </p:cNvPr>
          <p:cNvSpPr txBox="1"/>
          <p:nvPr/>
        </p:nvSpPr>
        <p:spPr>
          <a:xfrm>
            <a:off x="9242904" y="1952799"/>
            <a:ext cx="2864084" cy="1015663"/>
          </a:xfrm>
          <a:prstGeom prst="rect">
            <a:avLst/>
          </a:prstGeom>
          <a:noFill/>
        </p:spPr>
        <p:txBody>
          <a:bodyPr wrap="square" rtlCol="0">
            <a:spAutoFit/>
          </a:bodyPr>
          <a:lstStyle/>
          <a:p>
            <a:r>
              <a:rPr lang="en-NZ" sz="1200" dirty="0"/>
              <a:t>In some cases, inverting the difference image allows for better change localisation. </a:t>
            </a:r>
          </a:p>
          <a:p>
            <a:r>
              <a:rPr lang="en-NZ" sz="1200" dirty="0"/>
              <a:t>It hasn’t helped here especially, we can’t see where there is a difference clearly </a:t>
            </a:r>
          </a:p>
        </p:txBody>
      </p:sp>
      <p:sp>
        <p:nvSpPr>
          <p:cNvPr id="36" name="Frame 35">
            <a:extLst>
              <a:ext uri="{FF2B5EF4-FFF2-40B4-BE49-F238E27FC236}">
                <a16:creationId xmlns:a16="http://schemas.microsoft.com/office/drawing/2014/main" id="{D20AB391-1F4D-4131-A335-60AA3EC42151}"/>
              </a:ext>
            </a:extLst>
          </p:cNvPr>
          <p:cNvSpPr/>
          <p:nvPr/>
        </p:nvSpPr>
        <p:spPr>
          <a:xfrm>
            <a:off x="181219" y="121920"/>
            <a:ext cx="3086690" cy="5970348"/>
          </a:xfrm>
          <a:prstGeom prst="frame">
            <a:avLst>
              <a:gd name="adj1" fmla="val 3651"/>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solidFill>
                <a:schemeClr val="tx1"/>
              </a:solidFill>
            </a:endParaRPr>
          </a:p>
        </p:txBody>
      </p:sp>
      <p:sp>
        <p:nvSpPr>
          <p:cNvPr id="37" name="Frame 36">
            <a:extLst>
              <a:ext uri="{FF2B5EF4-FFF2-40B4-BE49-F238E27FC236}">
                <a16:creationId xmlns:a16="http://schemas.microsoft.com/office/drawing/2014/main" id="{B1AB1944-64BA-43E9-B7DA-EC2ACA2C635C}"/>
              </a:ext>
            </a:extLst>
          </p:cNvPr>
          <p:cNvSpPr/>
          <p:nvPr/>
        </p:nvSpPr>
        <p:spPr>
          <a:xfrm>
            <a:off x="3165225" y="121920"/>
            <a:ext cx="5991513" cy="3395804"/>
          </a:xfrm>
          <a:prstGeom prst="frame">
            <a:avLst>
              <a:gd name="adj1" fmla="val 3651"/>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solidFill>
                <a:schemeClr val="tx1"/>
              </a:solidFill>
            </a:endParaRPr>
          </a:p>
        </p:txBody>
      </p:sp>
      <p:sp>
        <p:nvSpPr>
          <p:cNvPr id="38" name="Frame 37">
            <a:extLst>
              <a:ext uri="{FF2B5EF4-FFF2-40B4-BE49-F238E27FC236}">
                <a16:creationId xmlns:a16="http://schemas.microsoft.com/office/drawing/2014/main" id="{D65CEBCE-C80C-4A49-8703-41EEFC4C4FB7}"/>
              </a:ext>
            </a:extLst>
          </p:cNvPr>
          <p:cNvSpPr/>
          <p:nvPr/>
        </p:nvSpPr>
        <p:spPr>
          <a:xfrm>
            <a:off x="6103258" y="123385"/>
            <a:ext cx="3030421" cy="3401274"/>
          </a:xfrm>
          <a:prstGeom prst="frame">
            <a:avLst>
              <a:gd name="adj1" fmla="val 3651"/>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solidFill>
                <a:schemeClr val="tx1"/>
              </a:solidFill>
            </a:endParaRPr>
          </a:p>
        </p:txBody>
      </p:sp>
      <p:sp>
        <p:nvSpPr>
          <p:cNvPr id="39" name="Frame 38">
            <a:extLst>
              <a:ext uri="{FF2B5EF4-FFF2-40B4-BE49-F238E27FC236}">
                <a16:creationId xmlns:a16="http://schemas.microsoft.com/office/drawing/2014/main" id="{DDD29880-6F6A-4A7F-9A4F-B2D40B1FBD47}"/>
              </a:ext>
            </a:extLst>
          </p:cNvPr>
          <p:cNvSpPr/>
          <p:nvPr/>
        </p:nvSpPr>
        <p:spPr>
          <a:xfrm>
            <a:off x="9041359" y="121920"/>
            <a:ext cx="3030421" cy="2896619"/>
          </a:xfrm>
          <a:prstGeom prst="frame">
            <a:avLst>
              <a:gd name="adj1" fmla="val 3651"/>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solidFill>
                <a:schemeClr val="tx1"/>
              </a:solidFill>
            </a:endParaRPr>
          </a:p>
        </p:txBody>
      </p:sp>
      <p:sp>
        <p:nvSpPr>
          <p:cNvPr id="2" name="TextBox 1">
            <a:extLst>
              <a:ext uri="{FF2B5EF4-FFF2-40B4-BE49-F238E27FC236}">
                <a16:creationId xmlns:a16="http://schemas.microsoft.com/office/drawing/2014/main" id="{46C0BB41-8019-48E5-A3B0-A03CB0CC3D82}"/>
              </a:ext>
            </a:extLst>
          </p:cNvPr>
          <p:cNvSpPr txBox="1"/>
          <p:nvPr/>
        </p:nvSpPr>
        <p:spPr>
          <a:xfrm>
            <a:off x="505680" y="599311"/>
            <a:ext cx="603789" cy="369332"/>
          </a:xfrm>
          <a:prstGeom prst="rect">
            <a:avLst/>
          </a:prstGeom>
          <a:noFill/>
        </p:spPr>
        <p:txBody>
          <a:bodyPr wrap="square" rtlCol="0">
            <a:spAutoFit/>
          </a:bodyPr>
          <a:lstStyle/>
          <a:p>
            <a:r>
              <a:rPr lang="en-NZ" b="1" dirty="0">
                <a:solidFill>
                  <a:schemeClr val="bg1"/>
                </a:solidFill>
              </a:rPr>
              <a:t>A</a:t>
            </a:r>
          </a:p>
        </p:txBody>
      </p:sp>
      <p:sp>
        <p:nvSpPr>
          <p:cNvPr id="44" name="TextBox 43">
            <a:extLst>
              <a:ext uri="{FF2B5EF4-FFF2-40B4-BE49-F238E27FC236}">
                <a16:creationId xmlns:a16="http://schemas.microsoft.com/office/drawing/2014/main" id="{74F19B37-5F2A-49D9-BC67-3526FB8C3C67}"/>
              </a:ext>
            </a:extLst>
          </p:cNvPr>
          <p:cNvSpPr txBox="1"/>
          <p:nvPr/>
        </p:nvSpPr>
        <p:spPr>
          <a:xfrm>
            <a:off x="505679" y="3333058"/>
            <a:ext cx="603789" cy="369332"/>
          </a:xfrm>
          <a:prstGeom prst="rect">
            <a:avLst/>
          </a:prstGeom>
          <a:noFill/>
        </p:spPr>
        <p:txBody>
          <a:bodyPr wrap="square" rtlCol="0">
            <a:spAutoFit/>
          </a:bodyPr>
          <a:lstStyle/>
          <a:p>
            <a:r>
              <a:rPr lang="en-NZ" b="1" dirty="0">
                <a:solidFill>
                  <a:schemeClr val="bg1"/>
                </a:solidFill>
              </a:rPr>
              <a:t>B</a:t>
            </a:r>
          </a:p>
        </p:txBody>
      </p:sp>
    </p:spTree>
    <p:extLst>
      <p:ext uri="{BB962C8B-B14F-4D97-AF65-F5344CB8AC3E}">
        <p14:creationId xmlns:p14="http://schemas.microsoft.com/office/powerpoint/2010/main" val="7262511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5BEDE93D-2461-4513-B223-43319B3969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22116" y="1620800"/>
            <a:ext cx="4711343" cy="3533507"/>
          </a:xfrm>
          <a:prstGeom prst="rect">
            <a:avLst/>
          </a:prstGeom>
        </p:spPr>
      </p:pic>
      <p:sp>
        <p:nvSpPr>
          <p:cNvPr id="3" name="TextBox 2">
            <a:extLst>
              <a:ext uri="{FF2B5EF4-FFF2-40B4-BE49-F238E27FC236}">
                <a16:creationId xmlns:a16="http://schemas.microsoft.com/office/drawing/2014/main" id="{8BE6B440-8E62-40C5-AC71-E2B1D583ADF3}"/>
              </a:ext>
            </a:extLst>
          </p:cNvPr>
          <p:cNvSpPr txBox="1"/>
          <p:nvPr/>
        </p:nvSpPr>
        <p:spPr>
          <a:xfrm>
            <a:off x="2447110" y="191585"/>
            <a:ext cx="4258472" cy="1200329"/>
          </a:xfrm>
          <a:prstGeom prst="rect">
            <a:avLst/>
          </a:prstGeom>
          <a:noFill/>
        </p:spPr>
        <p:txBody>
          <a:bodyPr wrap="square" rtlCol="0">
            <a:spAutoFit/>
          </a:bodyPr>
          <a:lstStyle/>
          <a:p>
            <a:r>
              <a:rPr lang="en-NZ" dirty="0"/>
              <a:t>For that same marbles image, we can analyse the data in the difference images and find out how much of the image as a percentage of total pixels has changed. </a:t>
            </a:r>
          </a:p>
        </p:txBody>
      </p:sp>
      <p:graphicFrame>
        <p:nvGraphicFramePr>
          <p:cNvPr id="4" name="Table 3">
            <a:extLst>
              <a:ext uri="{FF2B5EF4-FFF2-40B4-BE49-F238E27FC236}">
                <a16:creationId xmlns:a16="http://schemas.microsoft.com/office/drawing/2014/main" id="{AC6D592F-54B4-4D5F-939D-FDF9B73BFF4A}"/>
              </a:ext>
            </a:extLst>
          </p:cNvPr>
          <p:cNvGraphicFramePr>
            <a:graphicFrameLocks noGrp="1"/>
          </p:cNvGraphicFramePr>
          <p:nvPr>
            <p:extLst>
              <p:ext uri="{D42A27DB-BD31-4B8C-83A1-F6EECF244321}">
                <p14:modId xmlns:p14="http://schemas.microsoft.com/office/powerpoint/2010/main" val="964224585"/>
              </p:ext>
            </p:extLst>
          </p:nvPr>
        </p:nvGraphicFramePr>
        <p:xfrm>
          <a:off x="1" y="0"/>
          <a:ext cx="2312122" cy="6857972"/>
        </p:xfrm>
        <a:graphic>
          <a:graphicData uri="http://schemas.openxmlformats.org/drawingml/2006/table">
            <a:tbl>
              <a:tblPr>
                <a:tableStyleId>{35758FB7-9AC5-4552-8A53-C91805E547FA}</a:tableStyleId>
              </a:tblPr>
              <a:tblGrid>
                <a:gridCol w="883171">
                  <a:extLst>
                    <a:ext uri="{9D8B030D-6E8A-4147-A177-3AD203B41FA5}">
                      <a16:colId xmlns:a16="http://schemas.microsoft.com/office/drawing/2014/main" val="2014067404"/>
                    </a:ext>
                  </a:extLst>
                </a:gridCol>
                <a:gridCol w="635089">
                  <a:extLst>
                    <a:ext uri="{9D8B030D-6E8A-4147-A177-3AD203B41FA5}">
                      <a16:colId xmlns:a16="http://schemas.microsoft.com/office/drawing/2014/main" val="1390218811"/>
                    </a:ext>
                  </a:extLst>
                </a:gridCol>
                <a:gridCol w="793862">
                  <a:extLst>
                    <a:ext uri="{9D8B030D-6E8A-4147-A177-3AD203B41FA5}">
                      <a16:colId xmlns:a16="http://schemas.microsoft.com/office/drawing/2014/main" val="1976629445"/>
                    </a:ext>
                  </a:extLst>
                </a:gridCol>
              </a:tblGrid>
              <a:tr h="155863">
                <a:tc>
                  <a:txBody>
                    <a:bodyPr/>
                    <a:lstStyle/>
                    <a:p>
                      <a:pPr algn="ctr" fontAlgn="b"/>
                      <a:r>
                        <a:rPr lang="en-NZ" sz="900" u="none" strike="noStrike" dirty="0">
                          <a:effectLst/>
                        </a:rPr>
                        <a:t>Change Level</a:t>
                      </a:r>
                      <a:endParaRPr lang="en-NZ" sz="900" b="1" i="0" u="none" strike="noStrike" dirty="0">
                        <a:solidFill>
                          <a:srgbClr val="FFFFFF"/>
                        </a:solidFill>
                        <a:effectLst/>
                        <a:latin typeface="Calibri" panose="020F0502020204030204" pitchFamily="34" charset="0"/>
                      </a:endParaRPr>
                    </a:p>
                  </a:txBody>
                  <a:tcPr marL="3410" marR="3410" marT="3410" marB="0" anchor="b"/>
                </a:tc>
                <a:tc>
                  <a:txBody>
                    <a:bodyPr/>
                    <a:lstStyle/>
                    <a:p>
                      <a:pPr algn="ctr" fontAlgn="b"/>
                      <a:r>
                        <a:rPr lang="en-NZ" sz="900" u="none" strike="noStrike" dirty="0">
                          <a:effectLst/>
                        </a:rPr>
                        <a:t># Pixels</a:t>
                      </a:r>
                      <a:endParaRPr lang="en-NZ" sz="900" b="1" i="0" u="none" strike="noStrike" dirty="0">
                        <a:solidFill>
                          <a:srgbClr val="FFFFFF"/>
                        </a:solidFill>
                        <a:effectLst/>
                        <a:latin typeface="Calibri" panose="020F0502020204030204" pitchFamily="34" charset="0"/>
                      </a:endParaRPr>
                    </a:p>
                  </a:txBody>
                  <a:tcPr marL="3410" marR="3410" marT="3410" marB="0" anchor="b"/>
                </a:tc>
                <a:tc>
                  <a:txBody>
                    <a:bodyPr/>
                    <a:lstStyle/>
                    <a:p>
                      <a:pPr algn="ctr" fontAlgn="b"/>
                      <a:r>
                        <a:rPr lang="en-NZ" sz="900" u="none" strike="noStrike" dirty="0">
                          <a:effectLst/>
                        </a:rPr>
                        <a:t>% of Image</a:t>
                      </a:r>
                      <a:endParaRPr lang="en-NZ" sz="900" b="1" i="0" u="none" strike="noStrike" dirty="0">
                        <a:solidFill>
                          <a:srgbClr val="FFFFFF"/>
                        </a:solidFill>
                        <a:effectLst/>
                        <a:latin typeface="Calibri" panose="020F0502020204030204" pitchFamily="34" charset="0"/>
                      </a:endParaRPr>
                    </a:p>
                  </a:txBody>
                  <a:tcPr marL="3410" marR="3410" marT="3410" marB="0" anchor="b"/>
                </a:tc>
                <a:extLst>
                  <a:ext uri="{0D108BD9-81ED-4DB2-BD59-A6C34878D82A}">
                    <a16:rowId xmlns:a16="http://schemas.microsoft.com/office/drawing/2014/main" val="2449181332"/>
                  </a:ext>
                </a:extLst>
              </a:tr>
              <a:tr h="155863">
                <a:tc>
                  <a:txBody>
                    <a:bodyPr/>
                    <a:lstStyle/>
                    <a:p>
                      <a:pPr algn="ctr" fontAlgn="b"/>
                      <a:r>
                        <a:rPr lang="en-NZ" sz="600" u="none" strike="noStrike">
                          <a:effectLst/>
                        </a:rPr>
                        <a:t>Unchanged</a:t>
                      </a:r>
                      <a:endParaRPr lang="en-NZ" sz="600" b="0" i="0" u="none" strike="noStrike">
                        <a:solidFill>
                          <a:srgbClr val="000000"/>
                        </a:solidFill>
                        <a:effectLst/>
                        <a:latin typeface="Calibri" panose="020F0502020204030204" pitchFamily="34" charset="0"/>
                      </a:endParaRPr>
                    </a:p>
                  </a:txBody>
                  <a:tcPr marL="3410" marR="3410" marT="3410" marB="0" anchor="b"/>
                </a:tc>
                <a:tc>
                  <a:txBody>
                    <a:bodyPr/>
                    <a:lstStyle/>
                    <a:p>
                      <a:pPr algn="ctr" fontAlgn="b"/>
                      <a:r>
                        <a:rPr lang="en-NZ" sz="600" u="none" strike="noStrike">
                          <a:effectLst/>
                        </a:rPr>
                        <a:t>55,124</a:t>
                      </a:r>
                      <a:endParaRPr lang="en-NZ" sz="600" b="0" i="0" u="none" strike="noStrike">
                        <a:solidFill>
                          <a:srgbClr val="000000"/>
                        </a:solidFill>
                        <a:effectLst/>
                        <a:latin typeface="Calibri" panose="020F0502020204030204" pitchFamily="34" charset="0"/>
                      </a:endParaRPr>
                    </a:p>
                  </a:txBody>
                  <a:tcPr marL="3410" marR="3410" marT="3410" marB="0" anchor="b"/>
                </a:tc>
                <a:tc>
                  <a:txBody>
                    <a:bodyPr/>
                    <a:lstStyle/>
                    <a:p>
                      <a:pPr algn="ctr" fontAlgn="b"/>
                      <a:r>
                        <a:rPr lang="en-NZ" sz="600" u="none" strike="noStrike">
                          <a:effectLst/>
                        </a:rPr>
                        <a:t>3.8808%</a:t>
                      </a:r>
                      <a:endParaRPr lang="en-NZ" sz="600" b="0" i="0" u="none" strike="noStrike">
                        <a:solidFill>
                          <a:srgbClr val="000000"/>
                        </a:solidFill>
                        <a:effectLst/>
                        <a:latin typeface="Calibri" panose="020F0502020204030204" pitchFamily="34" charset="0"/>
                      </a:endParaRPr>
                    </a:p>
                  </a:txBody>
                  <a:tcPr marL="3410" marR="3410" marT="3410" marB="0" anchor="b"/>
                </a:tc>
                <a:extLst>
                  <a:ext uri="{0D108BD9-81ED-4DB2-BD59-A6C34878D82A}">
                    <a16:rowId xmlns:a16="http://schemas.microsoft.com/office/drawing/2014/main" val="1645217812"/>
                  </a:ext>
                </a:extLst>
              </a:tr>
              <a:tr h="155863">
                <a:tc>
                  <a:txBody>
                    <a:bodyPr/>
                    <a:lstStyle/>
                    <a:p>
                      <a:pPr algn="ctr" fontAlgn="b"/>
                      <a:r>
                        <a:rPr lang="en-NZ" sz="600" u="none" strike="noStrike">
                          <a:effectLst/>
                        </a:rPr>
                        <a:t>1</a:t>
                      </a:r>
                      <a:endParaRPr lang="en-NZ" sz="600" b="0" i="0" u="none" strike="noStrike">
                        <a:solidFill>
                          <a:srgbClr val="000000"/>
                        </a:solidFill>
                        <a:effectLst/>
                        <a:latin typeface="Calibri" panose="020F0502020204030204" pitchFamily="34" charset="0"/>
                      </a:endParaRPr>
                    </a:p>
                  </a:txBody>
                  <a:tcPr marL="3410" marR="3410" marT="3410" marB="0" anchor="b"/>
                </a:tc>
                <a:tc>
                  <a:txBody>
                    <a:bodyPr/>
                    <a:lstStyle/>
                    <a:p>
                      <a:pPr algn="ctr" fontAlgn="b"/>
                      <a:r>
                        <a:rPr lang="en-NZ" sz="600" u="none" strike="noStrike">
                          <a:effectLst/>
                        </a:rPr>
                        <a:t>87,376</a:t>
                      </a:r>
                      <a:endParaRPr lang="en-NZ" sz="600" b="0" i="0" u="none" strike="noStrike">
                        <a:solidFill>
                          <a:srgbClr val="000000"/>
                        </a:solidFill>
                        <a:effectLst/>
                        <a:latin typeface="Calibri" panose="020F0502020204030204" pitchFamily="34" charset="0"/>
                      </a:endParaRPr>
                    </a:p>
                  </a:txBody>
                  <a:tcPr marL="3410" marR="3410" marT="3410" marB="0" anchor="b"/>
                </a:tc>
                <a:tc>
                  <a:txBody>
                    <a:bodyPr/>
                    <a:lstStyle/>
                    <a:p>
                      <a:pPr algn="ctr" fontAlgn="b"/>
                      <a:r>
                        <a:rPr lang="en-NZ" sz="600" u="none" strike="noStrike">
                          <a:effectLst/>
                        </a:rPr>
                        <a:t>6.1514%</a:t>
                      </a:r>
                      <a:endParaRPr lang="en-NZ" sz="600" b="0" i="0" u="none" strike="noStrike">
                        <a:solidFill>
                          <a:srgbClr val="000000"/>
                        </a:solidFill>
                        <a:effectLst/>
                        <a:latin typeface="Calibri" panose="020F0502020204030204" pitchFamily="34" charset="0"/>
                      </a:endParaRPr>
                    </a:p>
                  </a:txBody>
                  <a:tcPr marL="3410" marR="3410" marT="3410" marB="0" anchor="b"/>
                </a:tc>
                <a:extLst>
                  <a:ext uri="{0D108BD9-81ED-4DB2-BD59-A6C34878D82A}">
                    <a16:rowId xmlns:a16="http://schemas.microsoft.com/office/drawing/2014/main" val="730638713"/>
                  </a:ext>
                </a:extLst>
              </a:tr>
              <a:tr h="155863">
                <a:tc>
                  <a:txBody>
                    <a:bodyPr/>
                    <a:lstStyle/>
                    <a:p>
                      <a:pPr algn="ctr" fontAlgn="b"/>
                      <a:r>
                        <a:rPr lang="en-NZ" sz="600" u="none" strike="noStrike">
                          <a:effectLst/>
                        </a:rPr>
                        <a:t>2</a:t>
                      </a:r>
                      <a:endParaRPr lang="en-NZ" sz="600" b="0" i="0" u="none" strike="noStrike">
                        <a:solidFill>
                          <a:srgbClr val="000000"/>
                        </a:solidFill>
                        <a:effectLst/>
                        <a:latin typeface="Calibri" panose="020F0502020204030204" pitchFamily="34" charset="0"/>
                      </a:endParaRPr>
                    </a:p>
                  </a:txBody>
                  <a:tcPr marL="3410" marR="3410" marT="3410" marB="0" anchor="b"/>
                </a:tc>
                <a:tc>
                  <a:txBody>
                    <a:bodyPr/>
                    <a:lstStyle/>
                    <a:p>
                      <a:pPr algn="ctr" fontAlgn="b"/>
                      <a:r>
                        <a:rPr lang="en-NZ" sz="600" u="none" strike="noStrike">
                          <a:effectLst/>
                        </a:rPr>
                        <a:t>158,907</a:t>
                      </a:r>
                      <a:endParaRPr lang="en-NZ" sz="600" b="0" i="0" u="none" strike="noStrike">
                        <a:solidFill>
                          <a:srgbClr val="000000"/>
                        </a:solidFill>
                        <a:effectLst/>
                        <a:latin typeface="Calibri" panose="020F0502020204030204" pitchFamily="34" charset="0"/>
                      </a:endParaRPr>
                    </a:p>
                  </a:txBody>
                  <a:tcPr marL="3410" marR="3410" marT="3410" marB="0" anchor="b"/>
                </a:tc>
                <a:tc>
                  <a:txBody>
                    <a:bodyPr/>
                    <a:lstStyle/>
                    <a:p>
                      <a:pPr algn="ctr" fontAlgn="b"/>
                      <a:r>
                        <a:rPr lang="en-NZ" sz="600" u="none" strike="noStrike">
                          <a:effectLst/>
                        </a:rPr>
                        <a:t>11.1873%</a:t>
                      </a:r>
                      <a:endParaRPr lang="en-NZ" sz="600" b="0" i="0" u="none" strike="noStrike">
                        <a:solidFill>
                          <a:srgbClr val="000000"/>
                        </a:solidFill>
                        <a:effectLst/>
                        <a:latin typeface="Calibri" panose="020F0502020204030204" pitchFamily="34" charset="0"/>
                      </a:endParaRPr>
                    </a:p>
                  </a:txBody>
                  <a:tcPr marL="3410" marR="3410" marT="3410" marB="0" anchor="b"/>
                </a:tc>
                <a:extLst>
                  <a:ext uri="{0D108BD9-81ED-4DB2-BD59-A6C34878D82A}">
                    <a16:rowId xmlns:a16="http://schemas.microsoft.com/office/drawing/2014/main" val="1190404992"/>
                  </a:ext>
                </a:extLst>
              </a:tr>
              <a:tr h="155863">
                <a:tc>
                  <a:txBody>
                    <a:bodyPr/>
                    <a:lstStyle/>
                    <a:p>
                      <a:pPr algn="ctr" fontAlgn="b"/>
                      <a:r>
                        <a:rPr lang="en-NZ" sz="600" u="none" strike="noStrike">
                          <a:effectLst/>
                        </a:rPr>
                        <a:t>3</a:t>
                      </a:r>
                      <a:endParaRPr lang="en-NZ" sz="600" b="0" i="0" u="none" strike="noStrike">
                        <a:solidFill>
                          <a:srgbClr val="000000"/>
                        </a:solidFill>
                        <a:effectLst/>
                        <a:latin typeface="Calibri" panose="020F0502020204030204" pitchFamily="34" charset="0"/>
                      </a:endParaRPr>
                    </a:p>
                  </a:txBody>
                  <a:tcPr marL="3410" marR="3410" marT="3410" marB="0" anchor="b"/>
                </a:tc>
                <a:tc>
                  <a:txBody>
                    <a:bodyPr/>
                    <a:lstStyle/>
                    <a:p>
                      <a:pPr algn="ctr" fontAlgn="b"/>
                      <a:r>
                        <a:rPr lang="en-NZ" sz="600" u="none" strike="noStrike">
                          <a:effectLst/>
                        </a:rPr>
                        <a:t>185,712</a:t>
                      </a:r>
                      <a:endParaRPr lang="en-NZ" sz="600" b="0" i="0" u="none" strike="noStrike">
                        <a:solidFill>
                          <a:srgbClr val="000000"/>
                        </a:solidFill>
                        <a:effectLst/>
                        <a:latin typeface="Calibri" panose="020F0502020204030204" pitchFamily="34" charset="0"/>
                      </a:endParaRPr>
                    </a:p>
                  </a:txBody>
                  <a:tcPr marL="3410" marR="3410" marT="3410" marB="0" anchor="b"/>
                </a:tc>
                <a:tc>
                  <a:txBody>
                    <a:bodyPr/>
                    <a:lstStyle/>
                    <a:p>
                      <a:pPr algn="ctr" fontAlgn="b"/>
                      <a:r>
                        <a:rPr lang="en-NZ" sz="600" u="none" strike="noStrike">
                          <a:effectLst/>
                        </a:rPr>
                        <a:t>13.0745%</a:t>
                      </a:r>
                      <a:endParaRPr lang="en-NZ" sz="600" b="0" i="0" u="none" strike="noStrike">
                        <a:solidFill>
                          <a:srgbClr val="000000"/>
                        </a:solidFill>
                        <a:effectLst/>
                        <a:latin typeface="Calibri" panose="020F0502020204030204" pitchFamily="34" charset="0"/>
                      </a:endParaRPr>
                    </a:p>
                  </a:txBody>
                  <a:tcPr marL="3410" marR="3410" marT="3410" marB="0" anchor="b"/>
                </a:tc>
                <a:extLst>
                  <a:ext uri="{0D108BD9-81ED-4DB2-BD59-A6C34878D82A}">
                    <a16:rowId xmlns:a16="http://schemas.microsoft.com/office/drawing/2014/main" val="3588933309"/>
                  </a:ext>
                </a:extLst>
              </a:tr>
              <a:tr h="155863">
                <a:tc>
                  <a:txBody>
                    <a:bodyPr/>
                    <a:lstStyle/>
                    <a:p>
                      <a:pPr algn="ctr" fontAlgn="b"/>
                      <a:r>
                        <a:rPr lang="en-NZ" sz="600" u="none" strike="noStrike">
                          <a:effectLst/>
                        </a:rPr>
                        <a:t>4</a:t>
                      </a:r>
                      <a:endParaRPr lang="en-NZ" sz="600" b="0" i="0" u="none" strike="noStrike">
                        <a:solidFill>
                          <a:srgbClr val="000000"/>
                        </a:solidFill>
                        <a:effectLst/>
                        <a:latin typeface="Calibri" panose="020F0502020204030204" pitchFamily="34" charset="0"/>
                      </a:endParaRPr>
                    </a:p>
                  </a:txBody>
                  <a:tcPr marL="3410" marR="3410" marT="3410" marB="0" anchor="b"/>
                </a:tc>
                <a:tc>
                  <a:txBody>
                    <a:bodyPr/>
                    <a:lstStyle/>
                    <a:p>
                      <a:pPr algn="ctr" fontAlgn="b"/>
                      <a:r>
                        <a:rPr lang="en-NZ" sz="600" u="none" strike="noStrike">
                          <a:effectLst/>
                        </a:rPr>
                        <a:t>185,452</a:t>
                      </a:r>
                      <a:endParaRPr lang="en-NZ" sz="600" b="0" i="0" u="none" strike="noStrike">
                        <a:solidFill>
                          <a:srgbClr val="000000"/>
                        </a:solidFill>
                        <a:effectLst/>
                        <a:latin typeface="Calibri" panose="020F0502020204030204" pitchFamily="34" charset="0"/>
                      </a:endParaRPr>
                    </a:p>
                  </a:txBody>
                  <a:tcPr marL="3410" marR="3410" marT="3410" marB="0" anchor="b"/>
                </a:tc>
                <a:tc>
                  <a:txBody>
                    <a:bodyPr/>
                    <a:lstStyle/>
                    <a:p>
                      <a:pPr algn="ctr" fontAlgn="b"/>
                      <a:r>
                        <a:rPr lang="en-NZ" sz="600" u="none" strike="noStrike" dirty="0">
                          <a:effectLst/>
                        </a:rPr>
                        <a:t>13.0561%</a:t>
                      </a:r>
                      <a:endParaRPr lang="en-NZ" sz="600" b="0" i="0" u="none" strike="noStrike" dirty="0">
                        <a:solidFill>
                          <a:srgbClr val="000000"/>
                        </a:solidFill>
                        <a:effectLst/>
                        <a:latin typeface="Calibri" panose="020F0502020204030204" pitchFamily="34" charset="0"/>
                      </a:endParaRPr>
                    </a:p>
                  </a:txBody>
                  <a:tcPr marL="3410" marR="3410" marT="3410" marB="0" anchor="b"/>
                </a:tc>
                <a:extLst>
                  <a:ext uri="{0D108BD9-81ED-4DB2-BD59-A6C34878D82A}">
                    <a16:rowId xmlns:a16="http://schemas.microsoft.com/office/drawing/2014/main" val="629454068"/>
                  </a:ext>
                </a:extLst>
              </a:tr>
              <a:tr h="155863">
                <a:tc>
                  <a:txBody>
                    <a:bodyPr/>
                    <a:lstStyle/>
                    <a:p>
                      <a:pPr algn="ctr" fontAlgn="b"/>
                      <a:r>
                        <a:rPr lang="en-NZ" sz="600" u="none" strike="noStrike">
                          <a:effectLst/>
                        </a:rPr>
                        <a:t>5</a:t>
                      </a:r>
                      <a:endParaRPr lang="en-NZ" sz="600" b="0" i="0" u="none" strike="noStrike">
                        <a:solidFill>
                          <a:srgbClr val="000000"/>
                        </a:solidFill>
                        <a:effectLst/>
                        <a:latin typeface="Calibri" panose="020F0502020204030204" pitchFamily="34" charset="0"/>
                      </a:endParaRPr>
                    </a:p>
                  </a:txBody>
                  <a:tcPr marL="3410" marR="3410" marT="3410" marB="0" anchor="b"/>
                </a:tc>
                <a:tc>
                  <a:txBody>
                    <a:bodyPr/>
                    <a:lstStyle/>
                    <a:p>
                      <a:pPr algn="ctr" fontAlgn="b"/>
                      <a:r>
                        <a:rPr lang="en-NZ" sz="600" u="none" strike="noStrike">
                          <a:effectLst/>
                        </a:rPr>
                        <a:t>168,850</a:t>
                      </a:r>
                      <a:endParaRPr lang="en-NZ" sz="600" b="0" i="0" u="none" strike="noStrike">
                        <a:solidFill>
                          <a:srgbClr val="000000"/>
                        </a:solidFill>
                        <a:effectLst/>
                        <a:latin typeface="Calibri" panose="020F0502020204030204" pitchFamily="34" charset="0"/>
                      </a:endParaRPr>
                    </a:p>
                  </a:txBody>
                  <a:tcPr marL="3410" marR="3410" marT="3410" marB="0" anchor="b"/>
                </a:tc>
                <a:tc>
                  <a:txBody>
                    <a:bodyPr/>
                    <a:lstStyle/>
                    <a:p>
                      <a:pPr algn="ctr" fontAlgn="b"/>
                      <a:r>
                        <a:rPr lang="en-NZ" sz="600" u="none" strike="noStrike">
                          <a:effectLst/>
                        </a:rPr>
                        <a:t>11.8873%</a:t>
                      </a:r>
                      <a:endParaRPr lang="en-NZ" sz="600" b="0" i="0" u="none" strike="noStrike">
                        <a:solidFill>
                          <a:srgbClr val="000000"/>
                        </a:solidFill>
                        <a:effectLst/>
                        <a:latin typeface="Calibri" panose="020F0502020204030204" pitchFamily="34" charset="0"/>
                      </a:endParaRPr>
                    </a:p>
                  </a:txBody>
                  <a:tcPr marL="3410" marR="3410" marT="3410" marB="0" anchor="b"/>
                </a:tc>
                <a:extLst>
                  <a:ext uri="{0D108BD9-81ED-4DB2-BD59-A6C34878D82A}">
                    <a16:rowId xmlns:a16="http://schemas.microsoft.com/office/drawing/2014/main" val="1057869006"/>
                  </a:ext>
                </a:extLst>
              </a:tr>
              <a:tr h="155863">
                <a:tc>
                  <a:txBody>
                    <a:bodyPr/>
                    <a:lstStyle/>
                    <a:p>
                      <a:pPr algn="ctr" fontAlgn="b"/>
                      <a:r>
                        <a:rPr lang="en-NZ" sz="600" u="none" strike="noStrike">
                          <a:effectLst/>
                        </a:rPr>
                        <a:t>6</a:t>
                      </a:r>
                      <a:endParaRPr lang="en-NZ" sz="600" b="0" i="0" u="none" strike="noStrike">
                        <a:solidFill>
                          <a:srgbClr val="000000"/>
                        </a:solidFill>
                        <a:effectLst/>
                        <a:latin typeface="Calibri" panose="020F0502020204030204" pitchFamily="34" charset="0"/>
                      </a:endParaRPr>
                    </a:p>
                  </a:txBody>
                  <a:tcPr marL="3410" marR="3410" marT="3410" marB="0" anchor="b"/>
                </a:tc>
                <a:tc>
                  <a:txBody>
                    <a:bodyPr/>
                    <a:lstStyle/>
                    <a:p>
                      <a:pPr algn="ctr" fontAlgn="b"/>
                      <a:r>
                        <a:rPr lang="en-NZ" sz="600" u="none" strike="noStrike">
                          <a:effectLst/>
                        </a:rPr>
                        <a:t>145,465</a:t>
                      </a:r>
                      <a:endParaRPr lang="en-NZ" sz="600" b="0" i="0" u="none" strike="noStrike">
                        <a:solidFill>
                          <a:srgbClr val="000000"/>
                        </a:solidFill>
                        <a:effectLst/>
                        <a:latin typeface="Calibri" panose="020F0502020204030204" pitchFamily="34" charset="0"/>
                      </a:endParaRPr>
                    </a:p>
                  </a:txBody>
                  <a:tcPr marL="3410" marR="3410" marT="3410" marB="0" anchor="b"/>
                </a:tc>
                <a:tc>
                  <a:txBody>
                    <a:bodyPr/>
                    <a:lstStyle/>
                    <a:p>
                      <a:pPr algn="ctr" fontAlgn="b"/>
                      <a:r>
                        <a:rPr lang="en-NZ" sz="600" u="none" strike="noStrike">
                          <a:effectLst/>
                        </a:rPr>
                        <a:t>10.2410%</a:t>
                      </a:r>
                      <a:endParaRPr lang="en-NZ" sz="600" b="0" i="0" u="none" strike="noStrike">
                        <a:solidFill>
                          <a:srgbClr val="000000"/>
                        </a:solidFill>
                        <a:effectLst/>
                        <a:latin typeface="Calibri" panose="020F0502020204030204" pitchFamily="34" charset="0"/>
                      </a:endParaRPr>
                    </a:p>
                  </a:txBody>
                  <a:tcPr marL="3410" marR="3410" marT="3410" marB="0" anchor="b"/>
                </a:tc>
                <a:extLst>
                  <a:ext uri="{0D108BD9-81ED-4DB2-BD59-A6C34878D82A}">
                    <a16:rowId xmlns:a16="http://schemas.microsoft.com/office/drawing/2014/main" val="4040440718"/>
                  </a:ext>
                </a:extLst>
              </a:tr>
              <a:tr h="155863">
                <a:tc>
                  <a:txBody>
                    <a:bodyPr/>
                    <a:lstStyle/>
                    <a:p>
                      <a:pPr algn="ctr" fontAlgn="b"/>
                      <a:r>
                        <a:rPr lang="en-NZ" sz="600" u="none" strike="noStrike">
                          <a:effectLst/>
                        </a:rPr>
                        <a:t>7</a:t>
                      </a:r>
                      <a:endParaRPr lang="en-NZ" sz="600" b="0" i="0" u="none" strike="noStrike">
                        <a:solidFill>
                          <a:srgbClr val="000000"/>
                        </a:solidFill>
                        <a:effectLst/>
                        <a:latin typeface="Calibri" panose="020F0502020204030204" pitchFamily="34" charset="0"/>
                      </a:endParaRPr>
                    </a:p>
                  </a:txBody>
                  <a:tcPr marL="3410" marR="3410" marT="3410" marB="0" anchor="b"/>
                </a:tc>
                <a:tc>
                  <a:txBody>
                    <a:bodyPr/>
                    <a:lstStyle/>
                    <a:p>
                      <a:pPr algn="ctr" fontAlgn="b"/>
                      <a:r>
                        <a:rPr lang="en-NZ" sz="600" u="none" strike="noStrike">
                          <a:effectLst/>
                        </a:rPr>
                        <a:t>119,479</a:t>
                      </a:r>
                      <a:endParaRPr lang="en-NZ" sz="600" b="0" i="0" u="none" strike="noStrike">
                        <a:solidFill>
                          <a:srgbClr val="000000"/>
                        </a:solidFill>
                        <a:effectLst/>
                        <a:latin typeface="Calibri" panose="020F0502020204030204" pitchFamily="34" charset="0"/>
                      </a:endParaRPr>
                    </a:p>
                  </a:txBody>
                  <a:tcPr marL="3410" marR="3410" marT="3410" marB="0" anchor="b"/>
                </a:tc>
                <a:tc>
                  <a:txBody>
                    <a:bodyPr/>
                    <a:lstStyle/>
                    <a:p>
                      <a:pPr algn="ctr" fontAlgn="b"/>
                      <a:r>
                        <a:rPr lang="en-NZ" sz="600" u="none" strike="noStrike">
                          <a:effectLst/>
                        </a:rPr>
                        <a:t>8.4115%</a:t>
                      </a:r>
                      <a:endParaRPr lang="en-NZ" sz="600" b="0" i="0" u="none" strike="noStrike">
                        <a:solidFill>
                          <a:srgbClr val="000000"/>
                        </a:solidFill>
                        <a:effectLst/>
                        <a:latin typeface="Calibri" panose="020F0502020204030204" pitchFamily="34" charset="0"/>
                      </a:endParaRPr>
                    </a:p>
                  </a:txBody>
                  <a:tcPr marL="3410" marR="3410" marT="3410" marB="0" anchor="b"/>
                </a:tc>
                <a:extLst>
                  <a:ext uri="{0D108BD9-81ED-4DB2-BD59-A6C34878D82A}">
                    <a16:rowId xmlns:a16="http://schemas.microsoft.com/office/drawing/2014/main" val="1001497767"/>
                  </a:ext>
                </a:extLst>
              </a:tr>
              <a:tr h="155863">
                <a:tc>
                  <a:txBody>
                    <a:bodyPr/>
                    <a:lstStyle/>
                    <a:p>
                      <a:pPr algn="ctr" fontAlgn="b"/>
                      <a:r>
                        <a:rPr lang="en-NZ" sz="600" u="none" strike="noStrike">
                          <a:effectLst/>
                        </a:rPr>
                        <a:t>8</a:t>
                      </a:r>
                      <a:endParaRPr lang="en-NZ" sz="600" b="0" i="0" u="none" strike="noStrike">
                        <a:solidFill>
                          <a:srgbClr val="000000"/>
                        </a:solidFill>
                        <a:effectLst/>
                        <a:latin typeface="Calibri" panose="020F0502020204030204" pitchFamily="34" charset="0"/>
                      </a:endParaRPr>
                    </a:p>
                  </a:txBody>
                  <a:tcPr marL="3410" marR="3410" marT="3410" marB="0" anchor="b"/>
                </a:tc>
                <a:tc>
                  <a:txBody>
                    <a:bodyPr/>
                    <a:lstStyle/>
                    <a:p>
                      <a:pPr algn="ctr" fontAlgn="b"/>
                      <a:r>
                        <a:rPr lang="en-NZ" sz="600" u="none" strike="noStrike">
                          <a:effectLst/>
                        </a:rPr>
                        <a:t>88,581</a:t>
                      </a:r>
                      <a:endParaRPr lang="en-NZ" sz="600" b="0" i="0" u="none" strike="noStrike">
                        <a:solidFill>
                          <a:srgbClr val="000000"/>
                        </a:solidFill>
                        <a:effectLst/>
                        <a:latin typeface="Calibri" panose="020F0502020204030204" pitchFamily="34" charset="0"/>
                      </a:endParaRPr>
                    </a:p>
                  </a:txBody>
                  <a:tcPr marL="3410" marR="3410" marT="3410" marB="0" anchor="b"/>
                </a:tc>
                <a:tc>
                  <a:txBody>
                    <a:bodyPr/>
                    <a:lstStyle/>
                    <a:p>
                      <a:pPr algn="ctr" fontAlgn="b"/>
                      <a:r>
                        <a:rPr lang="en-NZ" sz="600" u="none" strike="noStrike">
                          <a:effectLst/>
                        </a:rPr>
                        <a:t>6.2363%</a:t>
                      </a:r>
                      <a:endParaRPr lang="en-NZ" sz="600" b="0" i="0" u="none" strike="noStrike">
                        <a:solidFill>
                          <a:srgbClr val="000000"/>
                        </a:solidFill>
                        <a:effectLst/>
                        <a:latin typeface="Calibri" panose="020F0502020204030204" pitchFamily="34" charset="0"/>
                      </a:endParaRPr>
                    </a:p>
                  </a:txBody>
                  <a:tcPr marL="3410" marR="3410" marT="3410" marB="0" anchor="b"/>
                </a:tc>
                <a:extLst>
                  <a:ext uri="{0D108BD9-81ED-4DB2-BD59-A6C34878D82A}">
                    <a16:rowId xmlns:a16="http://schemas.microsoft.com/office/drawing/2014/main" val="1365500941"/>
                  </a:ext>
                </a:extLst>
              </a:tr>
              <a:tr h="155863">
                <a:tc>
                  <a:txBody>
                    <a:bodyPr/>
                    <a:lstStyle/>
                    <a:p>
                      <a:pPr algn="ctr" fontAlgn="b"/>
                      <a:r>
                        <a:rPr lang="en-NZ" sz="600" u="none" strike="noStrike">
                          <a:effectLst/>
                        </a:rPr>
                        <a:t>9</a:t>
                      </a:r>
                      <a:endParaRPr lang="en-NZ" sz="600" b="0" i="0" u="none" strike="noStrike">
                        <a:solidFill>
                          <a:srgbClr val="000000"/>
                        </a:solidFill>
                        <a:effectLst/>
                        <a:latin typeface="Calibri" panose="020F0502020204030204" pitchFamily="34" charset="0"/>
                      </a:endParaRPr>
                    </a:p>
                  </a:txBody>
                  <a:tcPr marL="3410" marR="3410" marT="3410" marB="0" anchor="b"/>
                </a:tc>
                <a:tc>
                  <a:txBody>
                    <a:bodyPr/>
                    <a:lstStyle/>
                    <a:p>
                      <a:pPr algn="ctr" fontAlgn="b"/>
                      <a:r>
                        <a:rPr lang="en-NZ" sz="600" u="none" strike="noStrike">
                          <a:effectLst/>
                        </a:rPr>
                        <a:t>61,886</a:t>
                      </a:r>
                      <a:endParaRPr lang="en-NZ" sz="600" b="0" i="0" u="none" strike="noStrike">
                        <a:solidFill>
                          <a:srgbClr val="000000"/>
                        </a:solidFill>
                        <a:effectLst/>
                        <a:latin typeface="Calibri" panose="020F0502020204030204" pitchFamily="34" charset="0"/>
                      </a:endParaRPr>
                    </a:p>
                  </a:txBody>
                  <a:tcPr marL="3410" marR="3410" marT="3410" marB="0" anchor="b"/>
                </a:tc>
                <a:tc>
                  <a:txBody>
                    <a:bodyPr/>
                    <a:lstStyle/>
                    <a:p>
                      <a:pPr algn="ctr" fontAlgn="b"/>
                      <a:r>
                        <a:rPr lang="en-NZ" sz="600" u="none" strike="noStrike">
                          <a:effectLst/>
                        </a:rPr>
                        <a:t>4.3569%</a:t>
                      </a:r>
                      <a:endParaRPr lang="en-NZ" sz="600" b="0" i="0" u="none" strike="noStrike">
                        <a:solidFill>
                          <a:srgbClr val="000000"/>
                        </a:solidFill>
                        <a:effectLst/>
                        <a:latin typeface="Calibri" panose="020F0502020204030204" pitchFamily="34" charset="0"/>
                      </a:endParaRPr>
                    </a:p>
                  </a:txBody>
                  <a:tcPr marL="3410" marR="3410" marT="3410" marB="0" anchor="b"/>
                </a:tc>
                <a:extLst>
                  <a:ext uri="{0D108BD9-81ED-4DB2-BD59-A6C34878D82A}">
                    <a16:rowId xmlns:a16="http://schemas.microsoft.com/office/drawing/2014/main" val="2777431652"/>
                  </a:ext>
                </a:extLst>
              </a:tr>
              <a:tr h="155863">
                <a:tc>
                  <a:txBody>
                    <a:bodyPr/>
                    <a:lstStyle/>
                    <a:p>
                      <a:pPr algn="ctr" fontAlgn="b"/>
                      <a:r>
                        <a:rPr lang="en-NZ" sz="600" u="none" strike="noStrike">
                          <a:effectLst/>
                        </a:rPr>
                        <a:t>10</a:t>
                      </a:r>
                      <a:endParaRPr lang="en-NZ" sz="600" b="0" i="0" u="none" strike="noStrike">
                        <a:solidFill>
                          <a:srgbClr val="000000"/>
                        </a:solidFill>
                        <a:effectLst/>
                        <a:latin typeface="Calibri" panose="020F0502020204030204" pitchFamily="34" charset="0"/>
                      </a:endParaRPr>
                    </a:p>
                  </a:txBody>
                  <a:tcPr marL="3410" marR="3410" marT="3410" marB="0" anchor="b"/>
                </a:tc>
                <a:tc>
                  <a:txBody>
                    <a:bodyPr/>
                    <a:lstStyle/>
                    <a:p>
                      <a:pPr algn="ctr" fontAlgn="b"/>
                      <a:r>
                        <a:rPr lang="en-NZ" sz="600" u="none" strike="noStrike">
                          <a:effectLst/>
                        </a:rPr>
                        <a:t>43,890</a:t>
                      </a:r>
                      <a:endParaRPr lang="en-NZ" sz="600" b="0" i="0" u="none" strike="noStrike">
                        <a:solidFill>
                          <a:srgbClr val="000000"/>
                        </a:solidFill>
                        <a:effectLst/>
                        <a:latin typeface="Calibri" panose="020F0502020204030204" pitchFamily="34" charset="0"/>
                      </a:endParaRPr>
                    </a:p>
                  </a:txBody>
                  <a:tcPr marL="3410" marR="3410" marT="3410" marB="0" anchor="b"/>
                </a:tc>
                <a:tc>
                  <a:txBody>
                    <a:bodyPr/>
                    <a:lstStyle/>
                    <a:p>
                      <a:pPr algn="ctr" fontAlgn="b"/>
                      <a:r>
                        <a:rPr lang="en-NZ" sz="600" u="none" strike="noStrike">
                          <a:effectLst/>
                        </a:rPr>
                        <a:t>3.0899%</a:t>
                      </a:r>
                      <a:endParaRPr lang="en-NZ" sz="600" b="0" i="0" u="none" strike="noStrike">
                        <a:solidFill>
                          <a:srgbClr val="000000"/>
                        </a:solidFill>
                        <a:effectLst/>
                        <a:latin typeface="Calibri" panose="020F0502020204030204" pitchFamily="34" charset="0"/>
                      </a:endParaRPr>
                    </a:p>
                  </a:txBody>
                  <a:tcPr marL="3410" marR="3410" marT="3410" marB="0" anchor="b"/>
                </a:tc>
                <a:extLst>
                  <a:ext uri="{0D108BD9-81ED-4DB2-BD59-A6C34878D82A}">
                    <a16:rowId xmlns:a16="http://schemas.microsoft.com/office/drawing/2014/main" val="3112812591"/>
                  </a:ext>
                </a:extLst>
              </a:tr>
              <a:tr h="155863">
                <a:tc>
                  <a:txBody>
                    <a:bodyPr/>
                    <a:lstStyle/>
                    <a:p>
                      <a:pPr algn="ctr" fontAlgn="b"/>
                      <a:r>
                        <a:rPr lang="en-NZ" sz="600" u="none" strike="noStrike">
                          <a:effectLst/>
                        </a:rPr>
                        <a:t>11</a:t>
                      </a:r>
                      <a:endParaRPr lang="en-NZ" sz="600" b="0" i="0" u="none" strike="noStrike">
                        <a:solidFill>
                          <a:srgbClr val="000000"/>
                        </a:solidFill>
                        <a:effectLst/>
                        <a:latin typeface="Calibri" panose="020F0502020204030204" pitchFamily="34" charset="0"/>
                      </a:endParaRPr>
                    </a:p>
                  </a:txBody>
                  <a:tcPr marL="3410" marR="3410" marT="3410" marB="0" anchor="b"/>
                </a:tc>
                <a:tc>
                  <a:txBody>
                    <a:bodyPr/>
                    <a:lstStyle/>
                    <a:p>
                      <a:pPr algn="ctr" fontAlgn="b"/>
                      <a:r>
                        <a:rPr lang="en-NZ" sz="600" u="none" strike="noStrike">
                          <a:effectLst/>
                        </a:rPr>
                        <a:t>33,652</a:t>
                      </a:r>
                      <a:endParaRPr lang="en-NZ" sz="600" b="0" i="0" u="none" strike="noStrike">
                        <a:solidFill>
                          <a:srgbClr val="000000"/>
                        </a:solidFill>
                        <a:effectLst/>
                        <a:latin typeface="Calibri" panose="020F0502020204030204" pitchFamily="34" charset="0"/>
                      </a:endParaRPr>
                    </a:p>
                  </a:txBody>
                  <a:tcPr marL="3410" marR="3410" marT="3410" marB="0" anchor="b"/>
                </a:tc>
                <a:tc>
                  <a:txBody>
                    <a:bodyPr/>
                    <a:lstStyle/>
                    <a:p>
                      <a:pPr algn="ctr" fontAlgn="b"/>
                      <a:r>
                        <a:rPr lang="en-NZ" sz="600" u="none" strike="noStrike">
                          <a:effectLst/>
                        </a:rPr>
                        <a:t>2.3692%</a:t>
                      </a:r>
                      <a:endParaRPr lang="en-NZ" sz="600" b="0" i="0" u="none" strike="noStrike">
                        <a:solidFill>
                          <a:srgbClr val="000000"/>
                        </a:solidFill>
                        <a:effectLst/>
                        <a:latin typeface="Calibri" panose="020F0502020204030204" pitchFamily="34" charset="0"/>
                      </a:endParaRPr>
                    </a:p>
                  </a:txBody>
                  <a:tcPr marL="3410" marR="3410" marT="3410" marB="0" anchor="b"/>
                </a:tc>
                <a:extLst>
                  <a:ext uri="{0D108BD9-81ED-4DB2-BD59-A6C34878D82A}">
                    <a16:rowId xmlns:a16="http://schemas.microsoft.com/office/drawing/2014/main" val="1400586101"/>
                  </a:ext>
                </a:extLst>
              </a:tr>
              <a:tr h="155863">
                <a:tc>
                  <a:txBody>
                    <a:bodyPr/>
                    <a:lstStyle/>
                    <a:p>
                      <a:pPr algn="ctr" fontAlgn="b"/>
                      <a:r>
                        <a:rPr lang="en-NZ" sz="600" u="none" strike="noStrike">
                          <a:effectLst/>
                        </a:rPr>
                        <a:t>12</a:t>
                      </a:r>
                      <a:endParaRPr lang="en-NZ" sz="600" b="0" i="0" u="none" strike="noStrike">
                        <a:solidFill>
                          <a:srgbClr val="000000"/>
                        </a:solidFill>
                        <a:effectLst/>
                        <a:latin typeface="Calibri" panose="020F0502020204030204" pitchFamily="34" charset="0"/>
                      </a:endParaRPr>
                    </a:p>
                  </a:txBody>
                  <a:tcPr marL="3410" marR="3410" marT="3410" marB="0" anchor="b"/>
                </a:tc>
                <a:tc>
                  <a:txBody>
                    <a:bodyPr/>
                    <a:lstStyle/>
                    <a:p>
                      <a:pPr algn="ctr" fontAlgn="b"/>
                      <a:r>
                        <a:rPr lang="en-NZ" sz="600" u="none" strike="noStrike">
                          <a:effectLst/>
                        </a:rPr>
                        <a:t>26,945</a:t>
                      </a:r>
                      <a:endParaRPr lang="en-NZ" sz="600" b="0" i="0" u="none" strike="noStrike">
                        <a:solidFill>
                          <a:srgbClr val="000000"/>
                        </a:solidFill>
                        <a:effectLst/>
                        <a:latin typeface="Calibri" panose="020F0502020204030204" pitchFamily="34" charset="0"/>
                      </a:endParaRPr>
                    </a:p>
                  </a:txBody>
                  <a:tcPr marL="3410" marR="3410" marT="3410" marB="0" anchor="b"/>
                </a:tc>
                <a:tc>
                  <a:txBody>
                    <a:bodyPr/>
                    <a:lstStyle/>
                    <a:p>
                      <a:pPr algn="ctr" fontAlgn="b"/>
                      <a:r>
                        <a:rPr lang="en-NZ" sz="600" u="none" strike="noStrike">
                          <a:effectLst/>
                        </a:rPr>
                        <a:t>1.8970%</a:t>
                      </a:r>
                      <a:endParaRPr lang="en-NZ" sz="600" b="0" i="0" u="none" strike="noStrike">
                        <a:solidFill>
                          <a:srgbClr val="000000"/>
                        </a:solidFill>
                        <a:effectLst/>
                        <a:latin typeface="Calibri" panose="020F0502020204030204" pitchFamily="34" charset="0"/>
                      </a:endParaRPr>
                    </a:p>
                  </a:txBody>
                  <a:tcPr marL="3410" marR="3410" marT="3410" marB="0" anchor="b"/>
                </a:tc>
                <a:extLst>
                  <a:ext uri="{0D108BD9-81ED-4DB2-BD59-A6C34878D82A}">
                    <a16:rowId xmlns:a16="http://schemas.microsoft.com/office/drawing/2014/main" val="487528963"/>
                  </a:ext>
                </a:extLst>
              </a:tr>
              <a:tr h="155863">
                <a:tc>
                  <a:txBody>
                    <a:bodyPr/>
                    <a:lstStyle/>
                    <a:p>
                      <a:pPr algn="ctr" fontAlgn="b"/>
                      <a:r>
                        <a:rPr lang="en-NZ" sz="600" u="none" strike="noStrike">
                          <a:effectLst/>
                        </a:rPr>
                        <a:t>13</a:t>
                      </a:r>
                      <a:endParaRPr lang="en-NZ" sz="600" b="0" i="0" u="none" strike="noStrike">
                        <a:solidFill>
                          <a:srgbClr val="000000"/>
                        </a:solidFill>
                        <a:effectLst/>
                        <a:latin typeface="Calibri" panose="020F0502020204030204" pitchFamily="34" charset="0"/>
                      </a:endParaRPr>
                    </a:p>
                  </a:txBody>
                  <a:tcPr marL="3410" marR="3410" marT="3410" marB="0" anchor="b"/>
                </a:tc>
                <a:tc>
                  <a:txBody>
                    <a:bodyPr/>
                    <a:lstStyle/>
                    <a:p>
                      <a:pPr algn="ctr" fontAlgn="b"/>
                      <a:r>
                        <a:rPr lang="en-NZ" sz="600" u="none" strike="noStrike">
                          <a:effectLst/>
                        </a:rPr>
                        <a:t>19,693</a:t>
                      </a:r>
                      <a:endParaRPr lang="en-NZ" sz="600" b="0" i="0" u="none" strike="noStrike">
                        <a:solidFill>
                          <a:srgbClr val="000000"/>
                        </a:solidFill>
                        <a:effectLst/>
                        <a:latin typeface="Calibri" panose="020F0502020204030204" pitchFamily="34" charset="0"/>
                      </a:endParaRPr>
                    </a:p>
                  </a:txBody>
                  <a:tcPr marL="3410" marR="3410" marT="3410" marB="0" anchor="b"/>
                </a:tc>
                <a:tc>
                  <a:txBody>
                    <a:bodyPr/>
                    <a:lstStyle/>
                    <a:p>
                      <a:pPr algn="ctr" fontAlgn="b"/>
                      <a:r>
                        <a:rPr lang="en-NZ" sz="600" u="none" strike="noStrike">
                          <a:effectLst/>
                        </a:rPr>
                        <a:t>1.3864%</a:t>
                      </a:r>
                      <a:endParaRPr lang="en-NZ" sz="600" b="0" i="0" u="none" strike="noStrike">
                        <a:solidFill>
                          <a:srgbClr val="000000"/>
                        </a:solidFill>
                        <a:effectLst/>
                        <a:latin typeface="Calibri" panose="020F0502020204030204" pitchFamily="34" charset="0"/>
                      </a:endParaRPr>
                    </a:p>
                  </a:txBody>
                  <a:tcPr marL="3410" marR="3410" marT="3410" marB="0" anchor="b"/>
                </a:tc>
                <a:extLst>
                  <a:ext uri="{0D108BD9-81ED-4DB2-BD59-A6C34878D82A}">
                    <a16:rowId xmlns:a16="http://schemas.microsoft.com/office/drawing/2014/main" val="2701100941"/>
                  </a:ext>
                </a:extLst>
              </a:tr>
              <a:tr h="155863">
                <a:tc>
                  <a:txBody>
                    <a:bodyPr/>
                    <a:lstStyle/>
                    <a:p>
                      <a:pPr algn="ctr" fontAlgn="b"/>
                      <a:r>
                        <a:rPr lang="en-NZ" sz="600" u="none" strike="noStrike">
                          <a:effectLst/>
                        </a:rPr>
                        <a:t>14</a:t>
                      </a:r>
                      <a:endParaRPr lang="en-NZ" sz="600" b="0" i="0" u="none" strike="noStrike">
                        <a:solidFill>
                          <a:srgbClr val="000000"/>
                        </a:solidFill>
                        <a:effectLst/>
                        <a:latin typeface="Calibri" panose="020F0502020204030204" pitchFamily="34" charset="0"/>
                      </a:endParaRPr>
                    </a:p>
                  </a:txBody>
                  <a:tcPr marL="3410" marR="3410" marT="3410" marB="0" anchor="b"/>
                </a:tc>
                <a:tc>
                  <a:txBody>
                    <a:bodyPr/>
                    <a:lstStyle/>
                    <a:p>
                      <a:pPr algn="ctr" fontAlgn="b"/>
                      <a:r>
                        <a:rPr lang="en-NZ" sz="600" u="none" strike="noStrike">
                          <a:effectLst/>
                        </a:rPr>
                        <a:t>12,964</a:t>
                      </a:r>
                      <a:endParaRPr lang="en-NZ" sz="600" b="0" i="0" u="none" strike="noStrike">
                        <a:solidFill>
                          <a:srgbClr val="000000"/>
                        </a:solidFill>
                        <a:effectLst/>
                        <a:latin typeface="Calibri" panose="020F0502020204030204" pitchFamily="34" charset="0"/>
                      </a:endParaRPr>
                    </a:p>
                  </a:txBody>
                  <a:tcPr marL="3410" marR="3410" marT="3410" marB="0" anchor="b"/>
                </a:tc>
                <a:tc>
                  <a:txBody>
                    <a:bodyPr/>
                    <a:lstStyle/>
                    <a:p>
                      <a:pPr algn="ctr" fontAlgn="b"/>
                      <a:r>
                        <a:rPr lang="en-NZ" sz="600" u="none" strike="noStrike">
                          <a:effectLst/>
                        </a:rPr>
                        <a:t>0.9127%</a:t>
                      </a:r>
                      <a:endParaRPr lang="en-NZ" sz="600" b="0" i="0" u="none" strike="noStrike">
                        <a:solidFill>
                          <a:srgbClr val="000000"/>
                        </a:solidFill>
                        <a:effectLst/>
                        <a:latin typeface="Calibri" panose="020F0502020204030204" pitchFamily="34" charset="0"/>
                      </a:endParaRPr>
                    </a:p>
                  </a:txBody>
                  <a:tcPr marL="3410" marR="3410" marT="3410" marB="0" anchor="b"/>
                </a:tc>
                <a:extLst>
                  <a:ext uri="{0D108BD9-81ED-4DB2-BD59-A6C34878D82A}">
                    <a16:rowId xmlns:a16="http://schemas.microsoft.com/office/drawing/2014/main" val="2121172617"/>
                  </a:ext>
                </a:extLst>
              </a:tr>
              <a:tr h="155863">
                <a:tc>
                  <a:txBody>
                    <a:bodyPr/>
                    <a:lstStyle/>
                    <a:p>
                      <a:pPr algn="ctr" fontAlgn="b"/>
                      <a:r>
                        <a:rPr lang="en-NZ" sz="600" u="none" strike="noStrike">
                          <a:effectLst/>
                        </a:rPr>
                        <a:t>15</a:t>
                      </a:r>
                      <a:endParaRPr lang="en-NZ" sz="600" b="0" i="0" u="none" strike="noStrike">
                        <a:solidFill>
                          <a:srgbClr val="000000"/>
                        </a:solidFill>
                        <a:effectLst/>
                        <a:latin typeface="Calibri" panose="020F0502020204030204" pitchFamily="34" charset="0"/>
                      </a:endParaRPr>
                    </a:p>
                  </a:txBody>
                  <a:tcPr marL="3410" marR="3410" marT="3410" marB="0" anchor="b"/>
                </a:tc>
                <a:tc>
                  <a:txBody>
                    <a:bodyPr/>
                    <a:lstStyle/>
                    <a:p>
                      <a:pPr algn="ctr" fontAlgn="b"/>
                      <a:r>
                        <a:rPr lang="en-NZ" sz="600" u="none" strike="noStrike">
                          <a:effectLst/>
                        </a:rPr>
                        <a:t>8,608</a:t>
                      </a:r>
                      <a:endParaRPr lang="en-NZ" sz="600" b="0" i="0" u="none" strike="noStrike">
                        <a:solidFill>
                          <a:srgbClr val="000000"/>
                        </a:solidFill>
                        <a:effectLst/>
                        <a:latin typeface="Calibri" panose="020F0502020204030204" pitchFamily="34" charset="0"/>
                      </a:endParaRPr>
                    </a:p>
                  </a:txBody>
                  <a:tcPr marL="3410" marR="3410" marT="3410" marB="0" anchor="b"/>
                </a:tc>
                <a:tc>
                  <a:txBody>
                    <a:bodyPr/>
                    <a:lstStyle/>
                    <a:p>
                      <a:pPr algn="ctr" fontAlgn="b"/>
                      <a:r>
                        <a:rPr lang="en-NZ" sz="600" u="none" strike="noStrike">
                          <a:effectLst/>
                        </a:rPr>
                        <a:t>0.6060%</a:t>
                      </a:r>
                      <a:endParaRPr lang="en-NZ" sz="600" b="0" i="0" u="none" strike="noStrike">
                        <a:solidFill>
                          <a:srgbClr val="000000"/>
                        </a:solidFill>
                        <a:effectLst/>
                        <a:latin typeface="Calibri" panose="020F0502020204030204" pitchFamily="34" charset="0"/>
                      </a:endParaRPr>
                    </a:p>
                  </a:txBody>
                  <a:tcPr marL="3410" marR="3410" marT="3410" marB="0" anchor="b"/>
                </a:tc>
                <a:extLst>
                  <a:ext uri="{0D108BD9-81ED-4DB2-BD59-A6C34878D82A}">
                    <a16:rowId xmlns:a16="http://schemas.microsoft.com/office/drawing/2014/main" val="222049589"/>
                  </a:ext>
                </a:extLst>
              </a:tr>
              <a:tr h="155863">
                <a:tc>
                  <a:txBody>
                    <a:bodyPr/>
                    <a:lstStyle/>
                    <a:p>
                      <a:pPr algn="ctr" fontAlgn="b"/>
                      <a:r>
                        <a:rPr lang="en-NZ" sz="600" u="none" strike="noStrike">
                          <a:effectLst/>
                        </a:rPr>
                        <a:t>16</a:t>
                      </a:r>
                      <a:endParaRPr lang="en-NZ" sz="600" b="0" i="0" u="none" strike="noStrike">
                        <a:solidFill>
                          <a:srgbClr val="000000"/>
                        </a:solidFill>
                        <a:effectLst/>
                        <a:latin typeface="Calibri" panose="020F0502020204030204" pitchFamily="34" charset="0"/>
                      </a:endParaRPr>
                    </a:p>
                  </a:txBody>
                  <a:tcPr marL="3410" marR="3410" marT="3410" marB="0" anchor="b"/>
                </a:tc>
                <a:tc>
                  <a:txBody>
                    <a:bodyPr/>
                    <a:lstStyle/>
                    <a:p>
                      <a:pPr algn="ctr" fontAlgn="b"/>
                      <a:r>
                        <a:rPr lang="en-NZ" sz="600" u="none" strike="noStrike">
                          <a:effectLst/>
                        </a:rPr>
                        <a:t>5,676</a:t>
                      </a:r>
                      <a:endParaRPr lang="en-NZ" sz="600" b="0" i="0" u="none" strike="noStrike">
                        <a:solidFill>
                          <a:srgbClr val="000000"/>
                        </a:solidFill>
                        <a:effectLst/>
                        <a:latin typeface="Calibri" panose="020F0502020204030204" pitchFamily="34" charset="0"/>
                      </a:endParaRPr>
                    </a:p>
                  </a:txBody>
                  <a:tcPr marL="3410" marR="3410" marT="3410" marB="0" anchor="b"/>
                </a:tc>
                <a:tc>
                  <a:txBody>
                    <a:bodyPr/>
                    <a:lstStyle/>
                    <a:p>
                      <a:pPr algn="ctr" fontAlgn="b"/>
                      <a:r>
                        <a:rPr lang="en-NZ" sz="600" u="none" strike="noStrike">
                          <a:effectLst/>
                        </a:rPr>
                        <a:t>0.3996%</a:t>
                      </a:r>
                      <a:endParaRPr lang="en-NZ" sz="600" b="0" i="0" u="none" strike="noStrike">
                        <a:solidFill>
                          <a:srgbClr val="000000"/>
                        </a:solidFill>
                        <a:effectLst/>
                        <a:latin typeface="Calibri" panose="020F0502020204030204" pitchFamily="34" charset="0"/>
                      </a:endParaRPr>
                    </a:p>
                  </a:txBody>
                  <a:tcPr marL="3410" marR="3410" marT="3410" marB="0" anchor="b"/>
                </a:tc>
                <a:extLst>
                  <a:ext uri="{0D108BD9-81ED-4DB2-BD59-A6C34878D82A}">
                    <a16:rowId xmlns:a16="http://schemas.microsoft.com/office/drawing/2014/main" val="3189379735"/>
                  </a:ext>
                </a:extLst>
              </a:tr>
              <a:tr h="155863">
                <a:tc>
                  <a:txBody>
                    <a:bodyPr/>
                    <a:lstStyle/>
                    <a:p>
                      <a:pPr algn="ctr" fontAlgn="b"/>
                      <a:r>
                        <a:rPr lang="en-NZ" sz="600" u="none" strike="noStrike">
                          <a:effectLst/>
                        </a:rPr>
                        <a:t>17</a:t>
                      </a:r>
                      <a:endParaRPr lang="en-NZ" sz="600" b="0" i="0" u="none" strike="noStrike">
                        <a:solidFill>
                          <a:srgbClr val="000000"/>
                        </a:solidFill>
                        <a:effectLst/>
                        <a:latin typeface="Calibri" panose="020F0502020204030204" pitchFamily="34" charset="0"/>
                      </a:endParaRPr>
                    </a:p>
                  </a:txBody>
                  <a:tcPr marL="3410" marR="3410" marT="3410" marB="0" anchor="b"/>
                </a:tc>
                <a:tc>
                  <a:txBody>
                    <a:bodyPr/>
                    <a:lstStyle/>
                    <a:p>
                      <a:pPr algn="ctr" fontAlgn="b"/>
                      <a:r>
                        <a:rPr lang="en-NZ" sz="600" u="none" strike="noStrike">
                          <a:effectLst/>
                        </a:rPr>
                        <a:t>3,994</a:t>
                      </a:r>
                      <a:endParaRPr lang="en-NZ" sz="600" b="0" i="0" u="none" strike="noStrike">
                        <a:solidFill>
                          <a:srgbClr val="000000"/>
                        </a:solidFill>
                        <a:effectLst/>
                        <a:latin typeface="Calibri" panose="020F0502020204030204" pitchFamily="34" charset="0"/>
                      </a:endParaRPr>
                    </a:p>
                  </a:txBody>
                  <a:tcPr marL="3410" marR="3410" marT="3410" marB="0" anchor="b"/>
                </a:tc>
                <a:tc>
                  <a:txBody>
                    <a:bodyPr/>
                    <a:lstStyle/>
                    <a:p>
                      <a:pPr algn="ctr" fontAlgn="b"/>
                      <a:r>
                        <a:rPr lang="en-NZ" sz="600" u="none" strike="noStrike">
                          <a:effectLst/>
                        </a:rPr>
                        <a:t>0.2812%</a:t>
                      </a:r>
                      <a:endParaRPr lang="en-NZ" sz="600" b="0" i="0" u="none" strike="noStrike">
                        <a:solidFill>
                          <a:srgbClr val="000000"/>
                        </a:solidFill>
                        <a:effectLst/>
                        <a:latin typeface="Calibri" panose="020F0502020204030204" pitchFamily="34" charset="0"/>
                      </a:endParaRPr>
                    </a:p>
                  </a:txBody>
                  <a:tcPr marL="3410" marR="3410" marT="3410" marB="0" anchor="b"/>
                </a:tc>
                <a:extLst>
                  <a:ext uri="{0D108BD9-81ED-4DB2-BD59-A6C34878D82A}">
                    <a16:rowId xmlns:a16="http://schemas.microsoft.com/office/drawing/2014/main" val="3858188144"/>
                  </a:ext>
                </a:extLst>
              </a:tr>
              <a:tr h="155863">
                <a:tc>
                  <a:txBody>
                    <a:bodyPr/>
                    <a:lstStyle/>
                    <a:p>
                      <a:pPr algn="ctr" fontAlgn="b"/>
                      <a:r>
                        <a:rPr lang="en-NZ" sz="600" u="none" strike="noStrike">
                          <a:effectLst/>
                        </a:rPr>
                        <a:t>18</a:t>
                      </a:r>
                      <a:endParaRPr lang="en-NZ" sz="600" b="0" i="0" u="none" strike="noStrike">
                        <a:solidFill>
                          <a:srgbClr val="000000"/>
                        </a:solidFill>
                        <a:effectLst/>
                        <a:latin typeface="Calibri" panose="020F0502020204030204" pitchFamily="34" charset="0"/>
                      </a:endParaRPr>
                    </a:p>
                  </a:txBody>
                  <a:tcPr marL="3410" marR="3410" marT="3410" marB="0" anchor="b"/>
                </a:tc>
                <a:tc>
                  <a:txBody>
                    <a:bodyPr/>
                    <a:lstStyle/>
                    <a:p>
                      <a:pPr algn="ctr" fontAlgn="b"/>
                      <a:r>
                        <a:rPr lang="en-NZ" sz="600" u="none" strike="noStrike">
                          <a:effectLst/>
                        </a:rPr>
                        <a:t>2,684</a:t>
                      </a:r>
                      <a:endParaRPr lang="en-NZ" sz="600" b="0" i="0" u="none" strike="noStrike">
                        <a:solidFill>
                          <a:srgbClr val="000000"/>
                        </a:solidFill>
                        <a:effectLst/>
                        <a:latin typeface="Calibri" panose="020F0502020204030204" pitchFamily="34" charset="0"/>
                      </a:endParaRPr>
                    </a:p>
                  </a:txBody>
                  <a:tcPr marL="3410" marR="3410" marT="3410" marB="0" anchor="b"/>
                </a:tc>
                <a:tc>
                  <a:txBody>
                    <a:bodyPr/>
                    <a:lstStyle/>
                    <a:p>
                      <a:pPr algn="ctr" fontAlgn="b"/>
                      <a:r>
                        <a:rPr lang="en-NZ" sz="600" u="none" strike="noStrike">
                          <a:effectLst/>
                        </a:rPr>
                        <a:t>0.1890%</a:t>
                      </a:r>
                      <a:endParaRPr lang="en-NZ" sz="600" b="0" i="0" u="none" strike="noStrike">
                        <a:solidFill>
                          <a:srgbClr val="000000"/>
                        </a:solidFill>
                        <a:effectLst/>
                        <a:latin typeface="Calibri" panose="020F0502020204030204" pitchFamily="34" charset="0"/>
                      </a:endParaRPr>
                    </a:p>
                  </a:txBody>
                  <a:tcPr marL="3410" marR="3410" marT="3410" marB="0" anchor="b"/>
                </a:tc>
                <a:extLst>
                  <a:ext uri="{0D108BD9-81ED-4DB2-BD59-A6C34878D82A}">
                    <a16:rowId xmlns:a16="http://schemas.microsoft.com/office/drawing/2014/main" val="67895752"/>
                  </a:ext>
                </a:extLst>
              </a:tr>
              <a:tr h="155863">
                <a:tc>
                  <a:txBody>
                    <a:bodyPr/>
                    <a:lstStyle/>
                    <a:p>
                      <a:pPr algn="ctr" fontAlgn="b"/>
                      <a:r>
                        <a:rPr lang="en-NZ" sz="600" u="none" strike="noStrike">
                          <a:effectLst/>
                        </a:rPr>
                        <a:t>19</a:t>
                      </a:r>
                      <a:endParaRPr lang="en-NZ" sz="600" b="0" i="0" u="none" strike="noStrike">
                        <a:solidFill>
                          <a:srgbClr val="000000"/>
                        </a:solidFill>
                        <a:effectLst/>
                        <a:latin typeface="Calibri" panose="020F0502020204030204" pitchFamily="34" charset="0"/>
                      </a:endParaRPr>
                    </a:p>
                  </a:txBody>
                  <a:tcPr marL="3410" marR="3410" marT="3410" marB="0" anchor="b"/>
                </a:tc>
                <a:tc>
                  <a:txBody>
                    <a:bodyPr/>
                    <a:lstStyle/>
                    <a:p>
                      <a:pPr algn="ctr" fontAlgn="b"/>
                      <a:r>
                        <a:rPr lang="en-NZ" sz="600" u="none" strike="noStrike">
                          <a:effectLst/>
                        </a:rPr>
                        <a:t>1,874</a:t>
                      </a:r>
                      <a:endParaRPr lang="en-NZ" sz="600" b="0" i="0" u="none" strike="noStrike">
                        <a:solidFill>
                          <a:srgbClr val="000000"/>
                        </a:solidFill>
                        <a:effectLst/>
                        <a:latin typeface="Calibri" panose="020F0502020204030204" pitchFamily="34" charset="0"/>
                      </a:endParaRPr>
                    </a:p>
                  </a:txBody>
                  <a:tcPr marL="3410" marR="3410" marT="3410" marB="0" anchor="b"/>
                </a:tc>
                <a:tc>
                  <a:txBody>
                    <a:bodyPr/>
                    <a:lstStyle/>
                    <a:p>
                      <a:pPr algn="ctr" fontAlgn="b"/>
                      <a:r>
                        <a:rPr lang="en-NZ" sz="600" u="none" strike="noStrike">
                          <a:effectLst/>
                        </a:rPr>
                        <a:t>0.1319%</a:t>
                      </a:r>
                      <a:endParaRPr lang="en-NZ" sz="600" b="0" i="0" u="none" strike="noStrike">
                        <a:solidFill>
                          <a:srgbClr val="000000"/>
                        </a:solidFill>
                        <a:effectLst/>
                        <a:latin typeface="Calibri" panose="020F0502020204030204" pitchFamily="34" charset="0"/>
                      </a:endParaRPr>
                    </a:p>
                  </a:txBody>
                  <a:tcPr marL="3410" marR="3410" marT="3410" marB="0" anchor="b"/>
                </a:tc>
                <a:extLst>
                  <a:ext uri="{0D108BD9-81ED-4DB2-BD59-A6C34878D82A}">
                    <a16:rowId xmlns:a16="http://schemas.microsoft.com/office/drawing/2014/main" val="702038438"/>
                  </a:ext>
                </a:extLst>
              </a:tr>
              <a:tr h="155863">
                <a:tc>
                  <a:txBody>
                    <a:bodyPr/>
                    <a:lstStyle/>
                    <a:p>
                      <a:pPr algn="ctr" fontAlgn="b"/>
                      <a:r>
                        <a:rPr lang="en-NZ" sz="600" u="none" strike="noStrike">
                          <a:effectLst/>
                        </a:rPr>
                        <a:t>20</a:t>
                      </a:r>
                      <a:endParaRPr lang="en-NZ" sz="600" b="0" i="0" u="none" strike="noStrike">
                        <a:solidFill>
                          <a:srgbClr val="000000"/>
                        </a:solidFill>
                        <a:effectLst/>
                        <a:latin typeface="Calibri" panose="020F0502020204030204" pitchFamily="34" charset="0"/>
                      </a:endParaRPr>
                    </a:p>
                  </a:txBody>
                  <a:tcPr marL="3410" marR="3410" marT="3410" marB="0" anchor="b"/>
                </a:tc>
                <a:tc>
                  <a:txBody>
                    <a:bodyPr/>
                    <a:lstStyle/>
                    <a:p>
                      <a:pPr algn="ctr" fontAlgn="b"/>
                      <a:r>
                        <a:rPr lang="en-NZ" sz="600" u="none" strike="noStrike">
                          <a:effectLst/>
                        </a:rPr>
                        <a:t>1,135</a:t>
                      </a:r>
                      <a:endParaRPr lang="en-NZ" sz="600" b="0" i="0" u="none" strike="noStrike">
                        <a:solidFill>
                          <a:srgbClr val="000000"/>
                        </a:solidFill>
                        <a:effectLst/>
                        <a:latin typeface="Calibri" panose="020F0502020204030204" pitchFamily="34" charset="0"/>
                      </a:endParaRPr>
                    </a:p>
                  </a:txBody>
                  <a:tcPr marL="3410" marR="3410" marT="3410" marB="0" anchor="b"/>
                </a:tc>
                <a:tc>
                  <a:txBody>
                    <a:bodyPr/>
                    <a:lstStyle/>
                    <a:p>
                      <a:pPr algn="ctr" fontAlgn="b"/>
                      <a:r>
                        <a:rPr lang="en-NZ" sz="600" u="none" strike="noStrike">
                          <a:effectLst/>
                        </a:rPr>
                        <a:t>0.0799%</a:t>
                      </a:r>
                      <a:endParaRPr lang="en-NZ" sz="600" b="0" i="0" u="none" strike="noStrike">
                        <a:solidFill>
                          <a:srgbClr val="000000"/>
                        </a:solidFill>
                        <a:effectLst/>
                        <a:latin typeface="Calibri" panose="020F0502020204030204" pitchFamily="34" charset="0"/>
                      </a:endParaRPr>
                    </a:p>
                  </a:txBody>
                  <a:tcPr marL="3410" marR="3410" marT="3410" marB="0" anchor="b"/>
                </a:tc>
                <a:extLst>
                  <a:ext uri="{0D108BD9-81ED-4DB2-BD59-A6C34878D82A}">
                    <a16:rowId xmlns:a16="http://schemas.microsoft.com/office/drawing/2014/main" val="1431432416"/>
                  </a:ext>
                </a:extLst>
              </a:tr>
              <a:tr h="155863">
                <a:tc>
                  <a:txBody>
                    <a:bodyPr/>
                    <a:lstStyle/>
                    <a:p>
                      <a:pPr algn="ctr" fontAlgn="b"/>
                      <a:r>
                        <a:rPr lang="en-NZ" sz="600" u="none" strike="noStrike">
                          <a:effectLst/>
                        </a:rPr>
                        <a:t>21</a:t>
                      </a:r>
                      <a:endParaRPr lang="en-NZ" sz="600" b="0" i="0" u="none" strike="noStrike">
                        <a:solidFill>
                          <a:srgbClr val="000000"/>
                        </a:solidFill>
                        <a:effectLst/>
                        <a:latin typeface="Calibri" panose="020F0502020204030204" pitchFamily="34" charset="0"/>
                      </a:endParaRPr>
                    </a:p>
                  </a:txBody>
                  <a:tcPr marL="3410" marR="3410" marT="3410" marB="0" anchor="b"/>
                </a:tc>
                <a:tc>
                  <a:txBody>
                    <a:bodyPr/>
                    <a:lstStyle/>
                    <a:p>
                      <a:pPr algn="ctr" fontAlgn="b"/>
                      <a:r>
                        <a:rPr lang="en-NZ" sz="600" u="none" strike="noStrike">
                          <a:effectLst/>
                        </a:rPr>
                        <a:t>760</a:t>
                      </a:r>
                      <a:endParaRPr lang="en-NZ" sz="600" b="0" i="0" u="none" strike="noStrike">
                        <a:solidFill>
                          <a:srgbClr val="000000"/>
                        </a:solidFill>
                        <a:effectLst/>
                        <a:latin typeface="Calibri" panose="020F0502020204030204" pitchFamily="34" charset="0"/>
                      </a:endParaRPr>
                    </a:p>
                  </a:txBody>
                  <a:tcPr marL="3410" marR="3410" marT="3410" marB="0" anchor="b"/>
                </a:tc>
                <a:tc>
                  <a:txBody>
                    <a:bodyPr/>
                    <a:lstStyle/>
                    <a:p>
                      <a:pPr algn="ctr" fontAlgn="b"/>
                      <a:r>
                        <a:rPr lang="en-NZ" sz="600" u="none" strike="noStrike">
                          <a:effectLst/>
                        </a:rPr>
                        <a:t>0.0535%</a:t>
                      </a:r>
                      <a:endParaRPr lang="en-NZ" sz="600" b="0" i="0" u="none" strike="noStrike">
                        <a:solidFill>
                          <a:srgbClr val="000000"/>
                        </a:solidFill>
                        <a:effectLst/>
                        <a:latin typeface="Calibri" panose="020F0502020204030204" pitchFamily="34" charset="0"/>
                      </a:endParaRPr>
                    </a:p>
                  </a:txBody>
                  <a:tcPr marL="3410" marR="3410" marT="3410" marB="0" anchor="b"/>
                </a:tc>
                <a:extLst>
                  <a:ext uri="{0D108BD9-81ED-4DB2-BD59-A6C34878D82A}">
                    <a16:rowId xmlns:a16="http://schemas.microsoft.com/office/drawing/2014/main" val="1936940617"/>
                  </a:ext>
                </a:extLst>
              </a:tr>
              <a:tr h="155863">
                <a:tc>
                  <a:txBody>
                    <a:bodyPr/>
                    <a:lstStyle/>
                    <a:p>
                      <a:pPr algn="ctr" fontAlgn="b"/>
                      <a:r>
                        <a:rPr lang="en-NZ" sz="600" u="none" strike="noStrike">
                          <a:effectLst/>
                        </a:rPr>
                        <a:t>22</a:t>
                      </a:r>
                      <a:endParaRPr lang="en-NZ" sz="600" b="0" i="0" u="none" strike="noStrike">
                        <a:solidFill>
                          <a:srgbClr val="000000"/>
                        </a:solidFill>
                        <a:effectLst/>
                        <a:latin typeface="Calibri" panose="020F0502020204030204" pitchFamily="34" charset="0"/>
                      </a:endParaRPr>
                    </a:p>
                  </a:txBody>
                  <a:tcPr marL="3410" marR="3410" marT="3410" marB="0" anchor="b"/>
                </a:tc>
                <a:tc>
                  <a:txBody>
                    <a:bodyPr/>
                    <a:lstStyle/>
                    <a:p>
                      <a:pPr algn="ctr" fontAlgn="b"/>
                      <a:r>
                        <a:rPr lang="en-NZ" sz="600" u="none" strike="noStrike">
                          <a:effectLst/>
                        </a:rPr>
                        <a:t>540</a:t>
                      </a:r>
                      <a:endParaRPr lang="en-NZ" sz="600" b="0" i="0" u="none" strike="noStrike">
                        <a:solidFill>
                          <a:srgbClr val="000000"/>
                        </a:solidFill>
                        <a:effectLst/>
                        <a:latin typeface="Calibri" panose="020F0502020204030204" pitchFamily="34" charset="0"/>
                      </a:endParaRPr>
                    </a:p>
                  </a:txBody>
                  <a:tcPr marL="3410" marR="3410" marT="3410" marB="0" anchor="b"/>
                </a:tc>
                <a:tc>
                  <a:txBody>
                    <a:bodyPr/>
                    <a:lstStyle/>
                    <a:p>
                      <a:pPr algn="ctr" fontAlgn="b"/>
                      <a:r>
                        <a:rPr lang="en-NZ" sz="600" u="none" strike="noStrike">
                          <a:effectLst/>
                        </a:rPr>
                        <a:t>0.0380%</a:t>
                      </a:r>
                      <a:endParaRPr lang="en-NZ" sz="600" b="0" i="0" u="none" strike="noStrike">
                        <a:solidFill>
                          <a:srgbClr val="000000"/>
                        </a:solidFill>
                        <a:effectLst/>
                        <a:latin typeface="Calibri" panose="020F0502020204030204" pitchFamily="34" charset="0"/>
                      </a:endParaRPr>
                    </a:p>
                  </a:txBody>
                  <a:tcPr marL="3410" marR="3410" marT="3410" marB="0" anchor="b"/>
                </a:tc>
                <a:extLst>
                  <a:ext uri="{0D108BD9-81ED-4DB2-BD59-A6C34878D82A}">
                    <a16:rowId xmlns:a16="http://schemas.microsoft.com/office/drawing/2014/main" val="3242042129"/>
                  </a:ext>
                </a:extLst>
              </a:tr>
              <a:tr h="155863">
                <a:tc>
                  <a:txBody>
                    <a:bodyPr/>
                    <a:lstStyle/>
                    <a:p>
                      <a:pPr algn="ctr" fontAlgn="b"/>
                      <a:r>
                        <a:rPr lang="en-NZ" sz="600" u="none" strike="noStrike">
                          <a:effectLst/>
                        </a:rPr>
                        <a:t>23</a:t>
                      </a:r>
                      <a:endParaRPr lang="en-NZ" sz="600" b="0" i="0" u="none" strike="noStrike">
                        <a:solidFill>
                          <a:srgbClr val="000000"/>
                        </a:solidFill>
                        <a:effectLst/>
                        <a:latin typeface="Calibri" panose="020F0502020204030204" pitchFamily="34" charset="0"/>
                      </a:endParaRPr>
                    </a:p>
                  </a:txBody>
                  <a:tcPr marL="3410" marR="3410" marT="3410" marB="0" anchor="b"/>
                </a:tc>
                <a:tc>
                  <a:txBody>
                    <a:bodyPr/>
                    <a:lstStyle/>
                    <a:p>
                      <a:pPr algn="ctr" fontAlgn="b"/>
                      <a:r>
                        <a:rPr lang="en-NZ" sz="600" u="none" strike="noStrike">
                          <a:effectLst/>
                        </a:rPr>
                        <a:t>377</a:t>
                      </a:r>
                      <a:endParaRPr lang="en-NZ" sz="600" b="0" i="0" u="none" strike="noStrike">
                        <a:solidFill>
                          <a:srgbClr val="000000"/>
                        </a:solidFill>
                        <a:effectLst/>
                        <a:latin typeface="Calibri" panose="020F0502020204030204" pitchFamily="34" charset="0"/>
                      </a:endParaRPr>
                    </a:p>
                  </a:txBody>
                  <a:tcPr marL="3410" marR="3410" marT="3410" marB="0" anchor="b"/>
                </a:tc>
                <a:tc>
                  <a:txBody>
                    <a:bodyPr/>
                    <a:lstStyle/>
                    <a:p>
                      <a:pPr algn="ctr" fontAlgn="b"/>
                      <a:r>
                        <a:rPr lang="en-NZ" sz="600" u="none" strike="noStrike">
                          <a:effectLst/>
                        </a:rPr>
                        <a:t>0.0265%</a:t>
                      </a:r>
                      <a:endParaRPr lang="en-NZ" sz="600" b="0" i="0" u="none" strike="noStrike">
                        <a:solidFill>
                          <a:srgbClr val="000000"/>
                        </a:solidFill>
                        <a:effectLst/>
                        <a:latin typeface="Calibri" panose="020F0502020204030204" pitchFamily="34" charset="0"/>
                      </a:endParaRPr>
                    </a:p>
                  </a:txBody>
                  <a:tcPr marL="3410" marR="3410" marT="3410" marB="0" anchor="b"/>
                </a:tc>
                <a:extLst>
                  <a:ext uri="{0D108BD9-81ED-4DB2-BD59-A6C34878D82A}">
                    <a16:rowId xmlns:a16="http://schemas.microsoft.com/office/drawing/2014/main" val="3618512490"/>
                  </a:ext>
                </a:extLst>
              </a:tr>
              <a:tr h="155863">
                <a:tc>
                  <a:txBody>
                    <a:bodyPr/>
                    <a:lstStyle/>
                    <a:p>
                      <a:pPr algn="ctr" fontAlgn="b"/>
                      <a:r>
                        <a:rPr lang="en-NZ" sz="600" u="none" strike="noStrike">
                          <a:effectLst/>
                        </a:rPr>
                        <a:t>24</a:t>
                      </a:r>
                      <a:endParaRPr lang="en-NZ" sz="600" b="0" i="0" u="none" strike="noStrike">
                        <a:solidFill>
                          <a:srgbClr val="000000"/>
                        </a:solidFill>
                        <a:effectLst/>
                        <a:latin typeface="Calibri" panose="020F0502020204030204" pitchFamily="34" charset="0"/>
                      </a:endParaRPr>
                    </a:p>
                  </a:txBody>
                  <a:tcPr marL="3410" marR="3410" marT="3410" marB="0" anchor="b"/>
                </a:tc>
                <a:tc>
                  <a:txBody>
                    <a:bodyPr/>
                    <a:lstStyle/>
                    <a:p>
                      <a:pPr algn="ctr" fontAlgn="b"/>
                      <a:r>
                        <a:rPr lang="en-NZ" sz="600" u="none" strike="noStrike">
                          <a:effectLst/>
                        </a:rPr>
                        <a:t>238</a:t>
                      </a:r>
                      <a:endParaRPr lang="en-NZ" sz="600" b="0" i="0" u="none" strike="noStrike">
                        <a:solidFill>
                          <a:srgbClr val="000000"/>
                        </a:solidFill>
                        <a:effectLst/>
                        <a:latin typeface="Calibri" panose="020F0502020204030204" pitchFamily="34" charset="0"/>
                      </a:endParaRPr>
                    </a:p>
                  </a:txBody>
                  <a:tcPr marL="3410" marR="3410" marT="3410" marB="0" anchor="b"/>
                </a:tc>
                <a:tc>
                  <a:txBody>
                    <a:bodyPr/>
                    <a:lstStyle/>
                    <a:p>
                      <a:pPr algn="ctr" fontAlgn="b"/>
                      <a:r>
                        <a:rPr lang="en-NZ" sz="600" u="none" strike="noStrike">
                          <a:effectLst/>
                        </a:rPr>
                        <a:t>0.0168%</a:t>
                      </a:r>
                      <a:endParaRPr lang="en-NZ" sz="600" b="0" i="0" u="none" strike="noStrike">
                        <a:solidFill>
                          <a:srgbClr val="000000"/>
                        </a:solidFill>
                        <a:effectLst/>
                        <a:latin typeface="Calibri" panose="020F0502020204030204" pitchFamily="34" charset="0"/>
                      </a:endParaRPr>
                    </a:p>
                  </a:txBody>
                  <a:tcPr marL="3410" marR="3410" marT="3410" marB="0" anchor="b"/>
                </a:tc>
                <a:extLst>
                  <a:ext uri="{0D108BD9-81ED-4DB2-BD59-A6C34878D82A}">
                    <a16:rowId xmlns:a16="http://schemas.microsoft.com/office/drawing/2014/main" val="653516972"/>
                  </a:ext>
                </a:extLst>
              </a:tr>
              <a:tr h="155863">
                <a:tc>
                  <a:txBody>
                    <a:bodyPr/>
                    <a:lstStyle/>
                    <a:p>
                      <a:pPr algn="ctr" fontAlgn="b"/>
                      <a:r>
                        <a:rPr lang="en-NZ" sz="600" u="none" strike="noStrike">
                          <a:effectLst/>
                        </a:rPr>
                        <a:t>25</a:t>
                      </a:r>
                      <a:endParaRPr lang="en-NZ" sz="600" b="0" i="0" u="none" strike="noStrike">
                        <a:solidFill>
                          <a:srgbClr val="000000"/>
                        </a:solidFill>
                        <a:effectLst/>
                        <a:latin typeface="Calibri" panose="020F0502020204030204" pitchFamily="34" charset="0"/>
                      </a:endParaRPr>
                    </a:p>
                  </a:txBody>
                  <a:tcPr marL="3410" marR="3410" marT="3410" marB="0" anchor="b"/>
                </a:tc>
                <a:tc>
                  <a:txBody>
                    <a:bodyPr/>
                    <a:lstStyle/>
                    <a:p>
                      <a:pPr algn="ctr" fontAlgn="b"/>
                      <a:r>
                        <a:rPr lang="en-NZ" sz="600" u="none" strike="noStrike">
                          <a:effectLst/>
                        </a:rPr>
                        <a:t>167</a:t>
                      </a:r>
                      <a:endParaRPr lang="en-NZ" sz="600" b="0" i="0" u="none" strike="noStrike">
                        <a:solidFill>
                          <a:srgbClr val="000000"/>
                        </a:solidFill>
                        <a:effectLst/>
                        <a:latin typeface="Calibri" panose="020F0502020204030204" pitchFamily="34" charset="0"/>
                      </a:endParaRPr>
                    </a:p>
                  </a:txBody>
                  <a:tcPr marL="3410" marR="3410" marT="3410" marB="0" anchor="b"/>
                </a:tc>
                <a:tc>
                  <a:txBody>
                    <a:bodyPr/>
                    <a:lstStyle/>
                    <a:p>
                      <a:pPr algn="ctr" fontAlgn="b"/>
                      <a:r>
                        <a:rPr lang="en-NZ" sz="600" u="none" strike="noStrike">
                          <a:effectLst/>
                        </a:rPr>
                        <a:t>0.0118%</a:t>
                      </a:r>
                      <a:endParaRPr lang="en-NZ" sz="600" b="0" i="0" u="none" strike="noStrike">
                        <a:solidFill>
                          <a:srgbClr val="000000"/>
                        </a:solidFill>
                        <a:effectLst/>
                        <a:latin typeface="Calibri" panose="020F0502020204030204" pitchFamily="34" charset="0"/>
                      </a:endParaRPr>
                    </a:p>
                  </a:txBody>
                  <a:tcPr marL="3410" marR="3410" marT="3410" marB="0" anchor="b"/>
                </a:tc>
                <a:extLst>
                  <a:ext uri="{0D108BD9-81ED-4DB2-BD59-A6C34878D82A}">
                    <a16:rowId xmlns:a16="http://schemas.microsoft.com/office/drawing/2014/main" val="751191743"/>
                  </a:ext>
                </a:extLst>
              </a:tr>
              <a:tr h="155863">
                <a:tc>
                  <a:txBody>
                    <a:bodyPr/>
                    <a:lstStyle/>
                    <a:p>
                      <a:pPr algn="ctr" fontAlgn="b"/>
                      <a:r>
                        <a:rPr lang="en-NZ" sz="600" u="none" strike="noStrike">
                          <a:effectLst/>
                        </a:rPr>
                        <a:t>26</a:t>
                      </a:r>
                      <a:endParaRPr lang="en-NZ" sz="600" b="0" i="0" u="none" strike="noStrike">
                        <a:solidFill>
                          <a:srgbClr val="000000"/>
                        </a:solidFill>
                        <a:effectLst/>
                        <a:latin typeface="Calibri" panose="020F0502020204030204" pitchFamily="34" charset="0"/>
                      </a:endParaRPr>
                    </a:p>
                  </a:txBody>
                  <a:tcPr marL="3410" marR="3410" marT="3410" marB="0" anchor="b"/>
                </a:tc>
                <a:tc>
                  <a:txBody>
                    <a:bodyPr/>
                    <a:lstStyle/>
                    <a:p>
                      <a:pPr algn="ctr" fontAlgn="b"/>
                      <a:r>
                        <a:rPr lang="en-NZ" sz="600" u="none" strike="noStrike">
                          <a:effectLst/>
                        </a:rPr>
                        <a:t>112</a:t>
                      </a:r>
                      <a:endParaRPr lang="en-NZ" sz="600" b="0" i="0" u="none" strike="noStrike">
                        <a:solidFill>
                          <a:srgbClr val="000000"/>
                        </a:solidFill>
                        <a:effectLst/>
                        <a:latin typeface="Calibri" panose="020F0502020204030204" pitchFamily="34" charset="0"/>
                      </a:endParaRPr>
                    </a:p>
                  </a:txBody>
                  <a:tcPr marL="3410" marR="3410" marT="3410" marB="0" anchor="b"/>
                </a:tc>
                <a:tc>
                  <a:txBody>
                    <a:bodyPr/>
                    <a:lstStyle/>
                    <a:p>
                      <a:pPr algn="ctr" fontAlgn="b"/>
                      <a:r>
                        <a:rPr lang="en-NZ" sz="600" u="none" strike="noStrike">
                          <a:effectLst/>
                        </a:rPr>
                        <a:t>0.0079%</a:t>
                      </a:r>
                      <a:endParaRPr lang="en-NZ" sz="600" b="0" i="0" u="none" strike="noStrike">
                        <a:solidFill>
                          <a:srgbClr val="000000"/>
                        </a:solidFill>
                        <a:effectLst/>
                        <a:latin typeface="Calibri" panose="020F0502020204030204" pitchFamily="34" charset="0"/>
                      </a:endParaRPr>
                    </a:p>
                  </a:txBody>
                  <a:tcPr marL="3410" marR="3410" marT="3410" marB="0" anchor="b"/>
                </a:tc>
                <a:extLst>
                  <a:ext uri="{0D108BD9-81ED-4DB2-BD59-A6C34878D82A}">
                    <a16:rowId xmlns:a16="http://schemas.microsoft.com/office/drawing/2014/main" val="3759525497"/>
                  </a:ext>
                </a:extLst>
              </a:tr>
              <a:tr h="155863">
                <a:tc>
                  <a:txBody>
                    <a:bodyPr/>
                    <a:lstStyle/>
                    <a:p>
                      <a:pPr algn="ctr" fontAlgn="b"/>
                      <a:r>
                        <a:rPr lang="en-NZ" sz="600" u="none" strike="noStrike">
                          <a:effectLst/>
                        </a:rPr>
                        <a:t>27</a:t>
                      </a:r>
                      <a:endParaRPr lang="en-NZ" sz="600" b="0" i="0" u="none" strike="noStrike">
                        <a:solidFill>
                          <a:srgbClr val="000000"/>
                        </a:solidFill>
                        <a:effectLst/>
                        <a:latin typeface="Calibri" panose="020F0502020204030204" pitchFamily="34" charset="0"/>
                      </a:endParaRPr>
                    </a:p>
                  </a:txBody>
                  <a:tcPr marL="3410" marR="3410" marT="3410" marB="0" anchor="b"/>
                </a:tc>
                <a:tc>
                  <a:txBody>
                    <a:bodyPr/>
                    <a:lstStyle/>
                    <a:p>
                      <a:pPr algn="ctr" fontAlgn="b"/>
                      <a:r>
                        <a:rPr lang="en-NZ" sz="600" u="none" strike="noStrike">
                          <a:effectLst/>
                        </a:rPr>
                        <a:t>89</a:t>
                      </a:r>
                      <a:endParaRPr lang="en-NZ" sz="600" b="0" i="0" u="none" strike="noStrike">
                        <a:solidFill>
                          <a:srgbClr val="000000"/>
                        </a:solidFill>
                        <a:effectLst/>
                        <a:latin typeface="Calibri" panose="020F0502020204030204" pitchFamily="34" charset="0"/>
                      </a:endParaRPr>
                    </a:p>
                  </a:txBody>
                  <a:tcPr marL="3410" marR="3410" marT="3410" marB="0" anchor="b"/>
                </a:tc>
                <a:tc>
                  <a:txBody>
                    <a:bodyPr/>
                    <a:lstStyle/>
                    <a:p>
                      <a:pPr algn="ctr" fontAlgn="b"/>
                      <a:r>
                        <a:rPr lang="en-NZ" sz="600" u="none" strike="noStrike">
                          <a:effectLst/>
                        </a:rPr>
                        <a:t>0.0063%</a:t>
                      </a:r>
                      <a:endParaRPr lang="en-NZ" sz="600" b="0" i="0" u="none" strike="noStrike">
                        <a:solidFill>
                          <a:srgbClr val="000000"/>
                        </a:solidFill>
                        <a:effectLst/>
                        <a:latin typeface="Calibri" panose="020F0502020204030204" pitchFamily="34" charset="0"/>
                      </a:endParaRPr>
                    </a:p>
                  </a:txBody>
                  <a:tcPr marL="3410" marR="3410" marT="3410" marB="0" anchor="b"/>
                </a:tc>
                <a:extLst>
                  <a:ext uri="{0D108BD9-81ED-4DB2-BD59-A6C34878D82A}">
                    <a16:rowId xmlns:a16="http://schemas.microsoft.com/office/drawing/2014/main" val="4128334400"/>
                  </a:ext>
                </a:extLst>
              </a:tr>
              <a:tr h="155863">
                <a:tc>
                  <a:txBody>
                    <a:bodyPr/>
                    <a:lstStyle/>
                    <a:p>
                      <a:pPr algn="ctr" fontAlgn="b"/>
                      <a:r>
                        <a:rPr lang="en-NZ" sz="600" u="none" strike="noStrike">
                          <a:effectLst/>
                        </a:rPr>
                        <a:t>28</a:t>
                      </a:r>
                      <a:endParaRPr lang="en-NZ" sz="600" b="0" i="0" u="none" strike="noStrike">
                        <a:solidFill>
                          <a:srgbClr val="000000"/>
                        </a:solidFill>
                        <a:effectLst/>
                        <a:latin typeface="Calibri" panose="020F0502020204030204" pitchFamily="34" charset="0"/>
                      </a:endParaRPr>
                    </a:p>
                  </a:txBody>
                  <a:tcPr marL="3410" marR="3410" marT="3410" marB="0" anchor="b"/>
                </a:tc>
                <a:tc>
                  <a:txBody>
                    <a:bodyPr/>
                    <a:lstStyle/>
                    <a:p>
                      <a:pPr algn="ctr" fontAlgn="b"/>
                      <a:r>
                        <a:rPr lang="en-NZ" sz="600" u="none" strike="noStrike">
                          <a:effectLst/>
                        </a:rPr>
                        <a:t>68</a:t>
                      </a:r>
                      <a:endParaRPr lang="en-NZ" sz="600" b="0" i="0" u="none" strike="noStrike">
                        <a:solidFill>
                          <a:srgbClr val="000000"/>
                        </a:solidFill>
                        <a:effectLst/>
                        <a:latin typeface="Calibri" panose="020F0502020204030204" pitchFamily="34" charset="0"/>
                      </a:endParaRPr>
                    </a:p>
                  </a:txBody>
                  <a:tcPr marL="3410" marR="3410" marT="3410" marB="0" anchor="b"/>
                </a:tc>
                <a:tc>
                  <a:txBody>
                    <a:bodyPr/>
                    <a:lstStyle/>
                    <a:p>
                      <a:pPr algn="ctr" fontAlgn="b"/>
                      <a:r>
                        <a:rPr lang="en-NZ" sz="600" u="none" strike="noStrike">
                          <a:effectLst/>
                        </a:rPr>
                        <a:t>0.0048%</a:t>
                      </a:r>
                      <a:endParaRPr lang="en-NZ" sz="600" b="0" i="0" u="none" strike="noStrike">
                        <a:solidFill>
                          <a:srgbClr val="000000"/>
                        </a:solidFill>
                        <a:effectLst/>
                        <a:latin typeface="Calibri" panose="020F0502020204030204" pitchFamily="34" charset="0"/>
                      </a:endParaRPr>
                    </a:p>
                  </a:txBody>
                  <a:tcPr marL="3410" marR="3410" marT="3410" marB="0" anchor="b"/>
                </a:tc>
                <a:extLst>
                  <a:ext uri="{0D108BD9-81ED-4DB2-BD59-A6C34878D82A}">
                    <a16:rowId xmlns:a16="http://schemas.microsoft.com/office/drawing/2014/main" val="2655245884"/>
                  </a:ext>
                </a:extLst>
              </a:tr>
              <a:tr h="155863">
                <a:tc>
                  <a:txBody>
                    <a:bodyPr/>
                    <a:lstStyle/>
                    <a:p>
                      <a:pPr algn="ctr" fontAlgn="b"/>
                      <a:r>
                        <a:rPr lang="en-NZ" sz="600" u="none" strike="noStrike">
                          <a:effectLst/>
                        </a:rPr>
                        <a:t>29</a:t>
                      </a:r>
                      <a:endParaRPr lang="en-NZ" sz="600" b="0" i="0" u="none" strike="noStrike">
                        <a:solidFill>
                          <a:srgbClr val="000000"/>
                        </a:solidFill>
                        <a:effectLst/>
                        <a:latin typeface="Calibri" panose="020F0502020204030204" pitchFamily="34" charset="0"/>
                      </a:endParaRPr>
                    </a:p>
                  </a:txBody>
                  <a:tcPr marL="3410" marR="3410" marT="3410" marB="0" anchor="b"/>
                </a:tc>
                <a:tc>
                  <a:txBody>
                    <a:bodyPr/>
                    <a:lstStyle/>
                    <a:p>
                      <a:pPr algn="ctr" fontAlgn="b"/>
                      <a:r>
                        <a:rPr lang="en-NZ" sz="600" u="none" strike="noStrike">
                          <a:effectLst/>
                        </a:rPr>
                        <a:t>40</a:t>
                      </a:r>
                      <a:endParaRPr lang="en-NZ" sz="600" b="0" i="0" u="none" strike="noStrike">
                        <a:solidFill>
                          <a:srgbClr val="000000"/>
                        </a:solidFill>
                        <a:effectLst/>
                        <a:latin typeface="Calibri" panose="020F0502020204030204" pitchFamily="34" charset="0"/>
                      </a:endParaRPr>
                    </a:p>
                  </a:txBody>
                  <a:tcPr marL="3410" marR="3410" marT="3410" marB="0" anchor="b"/>
                </a:tc>
                <a:tc>
                  <a:txBody>
                    <a:bodyPr/>
                    <a:lstStyle/>
                    <a:p>
                      <a:pPr algn="ctr" fontAlgn="b"/>
                      <a:r>
                        <a:rPr lang="en-NZ" sz="600" u="none" strike="noStrike">
                          <a:effectLst/>
                        </a:rPr>
                        <a:t>0.0028%</a:t>
                      </a:r>
                      <a:endParaRPr lang="en-NZ" sz="600" b="0" i="0" u="none" strike="noStrike">
                        <a:solidFill>
                          <a:srgbClr val="000000"/>
                        </a:solidFill>
                        <a:effectLst/>
                        <a:latin typeface="Calibri" panose="020F0502020204030204" pitchFamily="34" charset="0"/>
                      </a:endParaRPr>
                    </a:p>
                  </a:txBody>
                  <a:tcPr marL="3410" marR="3410" marT="3410" marB="0" anchor="b"/>
                </a:tc>
                <a:extLst>
                  <a:ext uri="{0D108BD9-81ED-4DB2-BD59-A6C34878D82A}">
                    <a16:rowId xmlns:a16="http://schemas.microsoft.com/office/drawing/2014/main" val="713863887"/>
                  </a:ext>
                </a:extLst>
              </a:tr>
              <a:tr h="155863">
                <a:tc>
                  <a:txBody>
                    <a:bodyPr/>
                    <a:lstStyle/>
                    <a:p>
                      <a:pPr algn="ctr" fontAlgn="b"/>
                      <a:r>
                        <a:rPr lang="en-NZ" sz="600" u="none" strike="noStrike">
                          <a:effectLst/>
                        </a:rPr>
                        <a:t>30</a:t>
                      </a:r>
                      <a:endParaRPr lang="en-NZ" sz="600" b="0" i="0" u="none" strike="noStrike">
                        <a:solidFill>
                          <a:srgbClr val="000000"/>
                        </a:solidFill>
                        <a:effectLst/>
                        <a:latin typeface="Calibri" panose="020F0502020204030204" pitchFamily="34" charset="0"/>
                      </a:endParaRPr>
                    </a:p>
                  </a:txBody>
                  <a:tcPr marL="3410" marR="3410" marT="3410" marB="0" anchor="b"/>
                </a:tc>
                <a:tc>
                  <a:txBody>
                    <a:bodyPr/>
                    <a:lstStyle/>
                    <a:p>
                      <a:pPr algn="ctr" fontAlgn="b"/>
                      <a:r>
                        <a:rPr lang="en-NZ" sz="600" u="none" strike="noStrike">
                          <a:effectLst/>
                        </a:rPr>
                        <a:t>22</a:t>
                      </a:r>
                      <a:endParaRPr lang="en-NZ" sz="600" b="0" i="0" u="none" strike="noStrike">
                        <a:solidFill>
                          <a:srgbClr val="000000"/>
                        </a:solidFill>
                        <a:effectLst/>
                        <a:latin typeface="Calibri" panose="020F0502020204030204" pitchFamily="34" charset="0"/>
                      </a:endParaRPr>
                    </a:p>
                  </a:txBody>
                  <a:tcPr marL="3410" marR="3410" marT="3410" marB="0" anchor="b"/>
                </a:tc>
                <a:tc>
                  <a:txBody>
                    <a:bodyPr/>
                    <a:lstStyle/>
                    <a:p>
                      <a:pPr algn="ctr" fontAlgn="b"/>
                      <a:r>
                        <a:rPr lang="en-NZ" sz="600" u="none" strike="noStrike">
                          <a:effectLst/>
                        </a:rPr>
                        <a:t>0.0015%</a:t>
                      </a:r>
                      <a:endParaRPr lang="en-NZ" sz="600" b="0" i="0" u="none" strike="noStrike">
                        <a:solidFill>
                          <a:srgbClr val="000000"/>
                        </a:solidFill>
                        <a:effectLst/>
                        <a:latin typeface="Calibri" panose="020F0502020204030204" pitchFamily="34" charset="0"/>
                      </a:endParaRPr>
                    </a:p>
                  </a:txBody>
                  <a:tcPr marL="3410" marR="3410" marT="3410" marB="0" anchor="b"/>
                </a:tc>
                <a:extLst>
                  <a:ext uri="{0D108BD9-81ED-4DB2-BD59-A6C34878D82A}">
                    <a16:rowId xmlns:a16="http://schemas.microsoft.com/office/drawing/2014/main" val="1843283513"/>
                  </a:ext>
                </a:extLst>
              </a:tr>
              <a:tr h="155863">
                <a:tc>
                  <a:txBody>
                    <a:bodyPr/>
                    <a:lstStyle/>
                    <a:p>
                      <a:pPr algn="ctr" fontAlgn="b"/>
                      <a:r>
                        <a:rPr lang="en-NZ" sz="600" u="none" strike="noStrike">
                          <a:effectLst/>
                        </a:rPr>
                        <a:t>31</a:t>
                      </a:r>
                      <a:endParaRPr lang="en-NZ" sz="600" b="0" i="0" u="none" strike="noStrike">
                        <a:solidFill>
                          <a:srgbClr val="000000"/>
                        </a:solidFill>
                        <a:effectLst/>
                        <a:latin typeface="Calibri" panose="020F0502020204030204" pitchFamily="34" charset="0"/>
                      </a:endParaRPr>
                    </a:p>
                  </a:txBody>
                  <a:tcPr marL="3410" marR="3410" marT="3410" marB="0" anchor="b"/>
                </a:tc>
                <a:tc>
                  <a:txBody>
                    <a:bodyPr/>
                    <a:lstStyle/>
                    <a:p>
                      <a:pPr algn="ctr" fontAlgn="b"/>
                      <a:r>
                        <a:rPr lang="en-NZ" sz="600" u="none" strike="noStrike">
                          <a:effectLst/>
                        </a:rPr>
                        <a:t>16</a:t>
                      </a:r>
                      <a:endParaRPr lang="en-NZ" sz="600" b="0" i="0" u="none" strike="noStrike">
                        <a:solidFill>
                          <a:srgbClr val="000000"/>
                        </a:solidFill>
                        <a:effectLst/>
                        <a:latin typeface="Calibri" panose="020F0502020204030204" pitchFamily="34" charset="0"/>
                      </a:endParaRPr>
                    </a:p>
                  </a:txBody>
                  <a:tcPr marL="3410" marR="3410" marT="3410" marB="0" anchor="b"/>
                </a:tc>
                <a:tc>
                  <a:txBody>
                    <a:bodyPr/>
                    <a:lstStyle/>
                    <a:p>
                      <a:pPr algn="ctr" fontAlgn="b"/>
                      <a:r>
                        <a:rPr lang="en-NZ" sz="600" u="none" strike="noStrike">
                          <a:effectLst/>
                        </a:rPr>
                        <a:t>0.0011%</a:t>
                      </a:r>
                      <a:endParaRPr lang="en-NZ" sz="600" b="0" i="0" u="none" strike="noStrike">
                        <a:solidFill>
                          <a:srgbClr val="000000"/>
                        </a:solidFill>
                        <a:effectLst/>
                        <a:latin typeface="Calibri" panose="020F0502020204030204" pitchFamily="34" charset="0"/>
                      </a:endParaRPr>
                    </a:p>
                  </a:txBody>
                  <a:tcPr marL="3410" marR="3410" marT="3410" marB="0" anchor="b"/>
                </a:tc>
                <a:extLst>
                  <a:ext uri="{0D108BD9-81ED-4DB2-BD59-A6C34878D82A}">
                    <a16:rowId xmlns:a16="http://schemas.microsoft.com/office/drawing/2014/main" val="1009055154"/>
                  </a:ext>
                </a:extLst>
              </a:tr>
              <a:tr h="155863">
                <a:tc>
                  <a:txBody>
                    <a:bodyPr/>
                    <a:lstStyle/>
                    <a:p>
                      <a:pPr algn="ctr" fontAlgn="b"/>
                      <a:r>
                        <a:rPr lang="en-NZ" sz="600" u="none" strike="noStrike">
                          <a:effectLst/>
                        </a:rPr>
                        <a:t>32</a:t>
                      </a:r>
                      <a:endParaRPr lang="en-NZ" sz="600" b="0" i="0" u="none" strike="noStrike">
                        <a:solidFill>
                          <a:srgbClr val="000000"/>
                        </a:solidFill>
                        <a:effectLst/>
                        <a:latin typeface="Calibri" panose="020F0502020204030204" pitchFamily="34" charset="0"/>
                      </a:endParaRPr>
                    </a:p>
                  </a:txBody>
                  <a:tcPr marL="3410" marR="3410" marT="3410" marB="0" anchor="b"/>
                </a:tc>
                <a:tc>
                  <a:txBody>
                    <a:bodyPr/>
                    <a:lstStyle/>
                    <a:p>
                      <a:pPr algn="ctr" fontAlgn="b"/>
                      <a:r>
                        <a:rPr lang="en-NZ" sz="600" u="none" strike="noStrike">
                          <a:effectLst/>
                        </a:rPr>
                        <a:t>15</a:t>
                      </a:r>
                      <a:endParaRPr lang="en-NZ" sz="600" b="0" i="0" u="none" strike="noStrike">
                        <a:solidFill>
                          <a:srgbClr val="000000"/>
                        </a:solidFill>
                        <a:effectLst/>
                        <a:latin typeface="Calibri" panose="020F0502020204030204" pitchFamily="34" charset="0"/>
                      </a:endParaRPr>
                    </a:p>
                  </a:txBody>
                  <a:tcPr marL="3410" marR="3410" marT="3410" marB="0" anchor="b"/>
                </a:tc>
                <a:tc>
                  <a:txBody>
                    <a:bodyPr/>
                    <a:lstStyle/>
                    <a:p>
                      <a:pPr algn="ctr" fontAlgn="b"/>
                      <a:r>
                        <a:rPr lang="en-NZ" sz="600" u="none" strike="noStrike">
                          <a:effectLst/>
                        </a:rPr>
                        <a:t>0.0011%</a:t>
                      </a:r>
                      <a:endParaRPr lang="en-NZ" sz="600" b="0" i="0" u="none" strike="noStrike">
                        <a:solidFill>
                          <a:srgbClr val="000000"/>
                        </a:solidFill>
                        <a:effectLst/>
                        <a:latin typeface="Calibri" panose="020F0502020204030204" pitchFamily="34" charset="0"/>
                      </a:endParaRPr>
                    </a:p>
                  </a:txBody>
                  <a:tcPr marL="3410" marR="3410" marT="3410" marB="0" anchor="b"/>
                </a:tc>
                <a:extLst>
                  <a:ext uri="{0D108BD9-81ED-4DB2-BD59-A6C34878D82A}">
                    <a16:rowId xmlns:a16="http://schemas.microsoft.com/office/drawing/2014/main" val="1392116897"/>
                  </a:ext>
                </a:extLst>
              </a:tr>
              <a:tr h="155863">
                <a:tc>
                  <a:txBody>
                    <a:bodyPr/>
                    <a:lstStyle/>
                    <a:p>
                      <a:pPr algn="ctr" fontAlgn="b"/>
                      <a:r>
                        <a:rPr lang="en-NZ" sz="600" u="none" strike="noStrike">
                          <a:effectLst/>
                        </a:rPr>
                        <a:t>33</a:t>
                      </a:r>
                      <a:endParaRPr lang="en-NZ" sz="600" b="0" i="0" u="none" strike="noStrike">
                        <a:solidFill>
                          <a:srgbClr val="000000"/>
                        </a:solidFill>
                        <a:effectLst/>
                        <a:latin typeface="Calibri" panose="020F0502020204030204" pitchFamily="34" charset="0"/>
                      </a:endParaRPr>
                    </a:p>
                  </a:txBody>
                  <a:tcPr marL="3410" marR="3410" marT="3410" marB="0" anchor="b"/>
                </a:tc>
                <a:tc>
                  <a:txBody>
                    <a:bodyPr/>
                    <a:lstStyle/>
                    <a:p>
                      <a:pPr algn="ctr" fontAlgn="b"/>
                      <a:r>
                        <a:rPr lang="en-NZ" sz="600" u="none" strike="noStrike" dirty="0">
                          <a:effectLst/>
                        </a:rPr>
                        <a:t>9</a:t>
                      </a:r>
                      <a:endParaRPr lang="en-NZ" sz="600" b="0" i="0" u="none" strike="noStrike" dirty="0">
                        <a:solidFill>
                          <a:srgbClr val="000000"/>
                        </a:solidFill>
                        <a:effectLst/>
                        <a:latin typeface="Calibri" panose="020F0502020204030204" pitchFamily="34" charset="0"/>
                      </a:endParaRPr>
                    </a:p>
                  </a:txBody>
                  <a:tcPr marL="3410" marR="3410" marT="3410" marB="0" anchor="b"/>
                </a:tc>
                <a:tc>
                  <a:txBody>
                    <a:bodyPr/>
                    <a:lstStyle/>
                    <a:p>
                      <a:pPr algn="ctr" fontAlgn="b"/>
                      <a:r>
                        <a:rPr lang="en-NZ" sz="600" u="none" strike="noStrike">
                          <a:effectLst/>
                        </a:rPr>
                        <a:t>0.0006%</a:t>
                      </a:r>
                      <a:endParaRPr lang="en-NZ" sz="600" b="0" i="0" u="none" strike="noStrike">
                        <a:solidFill>
                          <a:srgbClr val="000000"/>
                        </a:solidFill>
                        <a:effectLst/>
                        <a:latin typeface="Calibri" panose="020F0502020204030204" pitchFamily="34" charset="0"/>
                      </a:endParaRPr>
                    </a:p>
                  </a:txBody>
                  <a:tcPr marL="3410" marR="3410" marT="3410" marB="0" anchor="b"/>
                </a:tc>
                <a:extLst>
                  <a:ext uri="{0D108BD9-81ED-4DB2-BD59-A6C34878D82A}">
                    <a16:rowId xmlns:a16="http://schemas.microsoft.com/office/drawing/2014/main" val="1815541309"/>
                  </a:ext>
                </a:extLst>
              </a:tr>
              <a:tr h="155863">
                <a:tc>
                  <a:txBody>
                    <a:bodyPr/>
                    <a:lstStyle/>
                    <a:p>
                      <a:pPr algn="ctr" fontAlgn="b"/>
                      <a:r>
                        <a:rPr lang="en-NZ" sz="600" u="none" strike="noStrike">
                          <a:effectLst/>
                        </a:rPr>
                        <a:t>34</a:t>
                      </a:r>
                      <a:endParaRPr lang="en-NZ" sz="600" b="0" i="0" u="none" strike="noStrike">
                        <a:solidFill>
                          <a:srgbClr val="000000"/>
                        </a:solidFill>
                        <a:effectLst/>
                        <a:latin typeface="Calibri" panose="020F0502020204030204" pitchFamily="34" charset="0"/>
                      </a:endParaRPr>
                    </a:p>
                  </a:txBody>
                  <a:tcPr marL="3410" marR="3410" marT="3410" marB="0" anchor="b"/>
                </a:tc>
                <a:tc>
                  <a:txBody>
                    <a:bodyPr/>
                    <a:lstStyle/>
                    <a:p>
                      <a:pPr algn="ctr" fontAlgn="b"/>
                      <a:r>
                        <a:rPr lang="en-NZ" sz="600" u="none" strike="noStrike">
                          <a:effectLst/>
                        </a:rPr>
                        <a:t>6</a:t>
                      </a:r>
                      <a:endParaRPr lang="en-NZ" sz="600" b="0" i="0" u="none" strike="noStrike">
                        <a:solidFill>
                          <a:srgbClr val="000000"/>
                        </a:solidFill>
                        <a:effectLst/>
                        <a:latin typeface="Calibri" panose="020F0502020204030204" pitchFamily="34" charset="0"/>
                      </a:endParaRPr>
                    </a:p>
                  </a:txBody>
                  <a:tcPr marL="3410" marR="3410" marT="3410" marB="0" anchor="b"/>
                </a:tc>
                <a:tc>
                  <a:txBody>
                    <a:bodyPr/>
                    <a:lstStyle/>
                    <a:p>
                      <a:pPr algn="ctr" fontAlgn="b"/>
                      <a:r>
                        <a:rPr lang="en-NZ" sz="600" u="none" strike="noStrike">
                          <a:effectLst/>
                        </a:rPr>
                        <a:t>0.0004%</a:t>
                      </a:r>
                      <a:endParaRPr lang="en-NZ" sz="600" b="0" i="0" u="none" strike="noStrike">
                        <a:solidFill>
                          <a:srgbClr val="000000"/>
                        </a:solidFill>
                        <a:effectLst/>
                        <a:latin typeface="Calibri" panose="020F0502020204030204" pitchFamily="34" charset="0"/>
                      </a:endParaRPr>
                    </a:p>
                  </a:txBody>
                  <a:tcPr marL="3410" marR="3410" marT="3410" marB="0" anchor="b"/>
                </a:tc>
                <a:extLst>
                  <a:ext uri="{0D108BD9-81ED-4DB2-BD59-A6C34878D82A}">
                    <a16:rowId xmlns:a16="http://schemas.microsoft.com/office/drawing/2014/main" val="2401041864"/>
                  </a:ext>
                </a:extLst>
              </a:tr>
              <a:tr h="155863">
                <a:tc>
                  <a:txBody>
                    <a:bodyPr/>
                    <a:lstStyle/>
                    <a:p>
                      <a:pPr algn="ctr" fontAlgn="b"/>
                      <a:r>
                        <a:rPr lang="en-NZ" sz="600" u="none" strike="noStrike">
                          <a:effectLst/>
                        </a:rPr>
                        <a:t>35</a:t>
                      </a:r>
                      <a:endParaRPr lang="en-NZ" sz="600" b="0" i="0" u="none" strike="noStrike">
                        <a:solidFill>
                          <a:srgbClr val="000000"/>
                        </a:solidFill>
                        <a:effectLst/>
                        <a:latin typeface="Calibri" panose="020F0502020204030204" pitchFamily="34" charset="0"/>
                      </a:endParaRPr>
                    </a:p>
                  </a:txBody>
                  <a:tcPr marL="3410" marR="3410" marT="3410" marB="0" anchor="b"/>
                </a:tc>
                <a:tc>
                  <a:txBody>
                    <a:bodyPr/>
                    <a:lstStyle/>
                    <a:p>
                      <a:pPr algn="ctr" fontAlgn="b"/>
                      <a:r>
                        <a:rPr lang="en-NZ" sz="600" u="none" strike="noStrike">
                          <a:effectLst/>
                        </a:rPr>
                        <a:t>3</a:t>
                      </a:r>
                      <a:endParaRPr lang="en-NZ" sz="600" b="0" i="0" u="none" strike="noStrike">
                        <a:solidFill>
                          <a:srgbClr val="000000"/>
                        </a:solidFill>
                        <a:effectLst/>
                        <a:latin typeface="Calibri" panose="020F0502020204030204" pitchFamily="34" charset="0"/>
                      </a:endParaRPr>
                    </a:p>
                  </a:txBody>
                  <a:tcPr marL="3410" marR="3410" marT="3410" marB="0" anchor="b"/>
                </a:tc>
                <a:tc>
                  <a:txBody>
                    <a:bodyPr/>
                    <a:lstStyle/>
                    <a:p>
                      <a:pPr algn="ctr" fontAlgn="b"/>
                      <a:r>
                        <a:rPr lang="en-NZ" sz="600" u="none" strike="noStrike">
                          <a:effectLst/>
                        </a:rPr>
                        <a:t>0.0002%</a:t>
                      </a:r>
                      <a:endParaRPr lang="en-NZ" sz="600" b="0" i="0" u="none" strike="noStrike">
                        <a:solidFill>
                          <a:srgbClr val="000000"/>
                        </a:solidFill>
                        <a:effectLst/>
                        <a:latin typeface="Calibri" panose="020F0502020204030204" pitchFamily="34" charset="0"/>
                      </a:endParaRPr>
                    </a:p>
                  </a:txBody>
                  <a:tcPr marL="3410" marR="3410" marT="3410" marB="0" anchor="b"/>
                </a:tc>
                <a:extLst>
                  <a:ext uri="{0D108BD9-81ED-4DB2-BD59-A6C34878D82A}">
                    <a16:rowId xmlns:a16="http://schemas.microsoft.com/office/drawing/2014/main" val="1149096558"/>
                  </a:ext>
                </a:extLst>
              </a:tr>
              <a:tr h="155863">
                <a:tc>
                  <a:txBody>
                    <a:bodyPr/>
                    <a:lstStyle/>
                    <a:p>
                      <a:pPr algn="ctr" fontAlgn="b"/>
                      <a:r>
                        <a:rPr lang="en-NZ" sz="600" u="none" strike="noStrike">
                          <a:effectLst/>
                        </a:rPr>
                        <a:t>36</a:t>
                      </a:r>
                      <a:endParaRPr lang="en-NZ" sz="600" b="0" i="0" u="none" strike="noStrike">
                        <a:solidFill>
                          <a:srgbClr val="000000"/>
                        </a:solidFill>
                        <a:effectLst/>
                        <a:latin typeface="Calibri" panose="020F0502020204030204" pitchFamily="34" charset="0"/>
                      </a:endParaRPr>
                    </a:p>
                  </a:txBody>
                  <a:tcPr marL="3410" marR="3410" marT="3410" marB="0" anchor="b"/>
                </a:tc>
                <a:tc>
                  <a:txBody>
                    <a:bodyPr/>
                    <a:lstStyle/>
                    <a:p>
                      <a:pPr algn="ctr" fontAlgn="b"/>
                      <a:r>
                        <a:rPr lang="en-NZ" sz="600" u="none" strike="noStrike">
                          <a:effectLst/>
                        </a:rPr>
                        <a:t>2</a:t>
                      </a:r>
                      <a:endParaRPr lang="en-NZ" sz="600" b="0" i="0" u="none" strike="noStrike">
                        <a:solidFill>
                          <a:srgbClr val="000000"/>
                        </a:solidFill>
                        <a:effectLst/>
                        <a:latin typeface="Calibri" panose="020F0502020204030204" pitchFamily="34" charset="0"/>
                      </a:endParaRPr>
                    </a:p>
                  </a:txBody>
                  <a:tcPr marL="3410" marR="3410" marT="3410" marB="0" anchor="b"/>
                </a:tc>
                <a:tc>
                  <a:txBody>
                    <a:bodyPr/>
                    <a:lstStyle/>
                    <a:p>
                      <a:pPr algn="ctr" fontAlgn="b"/>
                      <a:r>
                        <a:rPr lang="en-NZ" sz="600" u="none" strike="noStrike">
                          <a:effectLst/>
                        </a:rPr>
                        <a:t>0.0001%</a:t>
                      </a:r>
                      <a:endParaRPr lang="en-NZ" sz="600" b="0" i="0" u="none" strike="noStrike">
                        <a:solidFill>
                          <a:srgbClr val="000000"/>
                        </a:solidFill>
                        <a:effectLst/>
                        <a:latin typeface="Calibri" panose="020F0502020204030204" pitchFamily="34" charset="0"/>
                      </a:endParaRPr>
                    </a:p>
                  </a:txBody>
                  <a:tcPr marL="3410" marR="3410" marT="3410" marB="0" anchor="b"/>
                </a:tc>
                <a:extLst>
                  <a:ext uri="{0D108BD9-81ED-4DB2-BD59-A6C34878D82A}">
                    <a16:rowId xmlns:a16="http://schemas.microsoft.com/office/drawing/2014/main" val="3050359161"/>
                  </a:ext>
                </a:extLst>
              </a:tr>
              <a:tr h="155863">
                <a:tc>
                  <a:txBody>
                    <a:bodyPr/>
                    <a:lstStyle/>
                    <a:p>
                      <a:pPr algn="ctr" fontAlgn="b"/>
                      <a:r>
                        <a:rPr lang="en-NZ" sz="600" u="none" strike="noStrike">
                          <a:effectLst/>
                        </a:rPr>
                        <a:t>37</a:t>
                      </a:r>
                      <a:endParaRPr lang="en-NZ" sz="600" b="0" i="0" u="none" strike="noStrike">
                        <a:solidFill>
                          <a:srgbClr val="000000"/>
                        </a:solidFill>
                        <a:effectLst/>
                        <a:latin typeface="Calibri" panose="020F0502020204030204" pitchFamily="34" charset="0"/>
                      </a:endParaRPr>
                    </a:p>
                  </a:txBody>
                  <a:tcPr marL="3410" marR="3410" marT="3410" marB="0" anchor="b"/>
                </a:tc>
                <a:tc>
                  <a:txBody>
                    <a:bodyPr/>
                    <a:lstStyle/>
                    <a:p>
                      <a:pPr algn="ctr" fontAlgn="b"/>
                      <a:r>
                        <a:rPr lang="en-NZ" sz="600" u="none" strike="noStrike">
                          <a:effectLst/>
                        </a:rPr>
                        <a:t>2</a:t>
                      </a:r>
                      <a:endParaRPr lang="en-NZ" sz="600" b="0" i="0" u="none" strike="noStrike">
                        <a:solidFill>
                          <a:srgbClr val="000000"/>
                        </a:solidFill>
                        <a:effectLst/>
                        <a:latin typeface="Calibri" panose="020F0502020204030204" pitchFamily="34" charset="0"/>
                      </a:endParaRPr>
                    </a:p>
                  </a:txBody>
                  <a:tcPr marL="3410" marR="3410" marT="3410" marB="0" anchor="b"/>
                </a:tc>
                <a:tc>
                  <a:txBody>
                    <a:bodyPr/>
                    <a:lstStyle/>
                    <a:p>
                      <a:pPr algn="ctr" fontAlgn="b"/>
                      <a:r>
                        <a:rPr lang="en-NZ" sz="600" u="none" strike="noStrike">
                          <a:effectLst/>
                        </a:rPr>
                        <a:t>0.0001%</a:t>
                      </a:r>
                      <a:endParaRPr lang="en-NZ" sz="600" b="0" i="0" u="none" strike="noStrike">
                        <a:solidFill>
                          <a:srgbClr val="000000"/>
                        </a:solidFill>
                        <a:effectLst/>
                        <a:latin typeface="Calibri" panose="020F0502020204030204" pitchFamily="34" charset="0"/>
                      </a:endParaRPr>
                    </a:p>
                  </a:txBody>
                  <a:tcPr marL="3410" marR="3410" marT="3410" marB="0" anchor="b"/>
                </a:tc>
                <a:extLst>
                  <a:ext uri="{0D108BD9-81ED-4DB2-BD59-A6C34878D82A}">
                    <a16:rowId xmlns:a16="http://schemas.microsoft.com/office/drawing/2014/main" val="434960258"/>
                  </a:ext>
                </a:extLst>
              </a:tr>
              <a:tr h="155863">
                <a:tc>
                  <a:txBody>
                    <a:bodyPr/>
                    <a:lstStyle/>
                    <a:p>
                      <a:pPr algn="ctr" fontAlgn="b"/>
                      <a:r>
                        <a:rPr lang="en-NZ" sz="600" u="none" strike="noStrike">
                          <a:effectLst/>
                        </a:rPr>
                        <a:t>38</a:t>
                      </a:r>
                      <a:endParaRPr lang="en-NZ" sz="600" b="0" i="0" u="none" strike="noStrike">
                        <a:solidFill>
                          <a:srgbClr val="000000"/>
                        </a:solidFill>
                        <a:effectLst/>
                        <a:latin typeface="Calibri" panose="020F0502020204030204" pitchFamily="34" charset="0"/>
                      </a:endParaRPr>
                    </a:p>
                  </a:txBody>
                  <a:tcPr marL="3410" marR="3410" marT="3410" marB="0" anchor="b"/>
                </a:tc>
                <a:tc>
                  <a:txBody>
                    <a:bodyPr/>
                    <a:lstStyle/>
                    <a:p>
                      <a:pPr algn="ctr" fontAlgn="b"/>
                      <a:r>
                        <a:rPr lang="en-NZ" sz="600" u="none" strike="noStrike">
                          <a:effectLst/>
                        </a:rPr>
                        <a:t>3</a:t>
                      </a:r>
                      <a:endParaRPr lang="en-NZ" sz="600" b="0" i="0" u="none" strike="noStrike">
                        <a:solidFill>
                          <a:srgbClr val="000000"/>
                        </a:solidFill>
                        <a:effectLst/>
                        <a:latin typeface="Calibri" panose="020F0502020204030204" pitchFamily="34" charset="0"/>
                      </a:endParaRPr>
                    </a:p>
                  </a:txBody>
                  <a:tcPr marL="3410" marR="3410" marT="3410" marB="0" anchor="b"/>
                </a:tc>
                <a:tc>
                  <a:txBody>
                    <a:bodyPr/>
                    <a:lstStyle/>
                    <a:p>
                      <a:pPr algn="ctr" fontAlgn="b"/>
                      <a:r>
                        <a:rPr lang="en-NZ" sz="600" u="none" strike="noStrike">
                          <a:effectLst/>
                        </a:rPr>
                        <a:t>0.0002%</a:t>
                      </a:r>
                      <a:endParaRPr lang="en-NZ" sz="600" b="0" i="0" u="none" strike="noStrike">
                        <a:solidFill>
                          <a:srgbClr val="000000"/>
                        </a:solidFill>
                        <a:effectLst/>
                        <a:latin typeface="Calibri" panose="020F0502020204030204" pitchFamily="34" charset="0"/>
                      </a:endParaRPr>
                    </a:p>
                  </a:txBody>
                  <a:tcPr marL="3410" marR="3410" marT="3410" marB="0" anchor="b"/>
                </a:tc>
                <a:extLst>
                  <a:ext uri="{0D108BD9-81ED-4DB2-BD59-A6C34878D82A}">
                    <a16:rowId xmlns:a16="http://schemas.microsoft.com/office/drawing/2014/main" val="3607233522"/>
                  </a:ext>
                </a:extLst>
              </a:tr>
              <a:tr h="155863">
                <a:tc>
                  <a:txBody>
                    <a:bodyPr/>
                    <a:lstStyle/>
                    <a:p>
                      <a:pPr algn="ctr" fontAlgn="b"/>
                      <a:r>
                        <a:rPr lang="en-NZ" sz="600" u="none" strike="noStrike">
                          <a:effectLst/>
                        </a:rPr>
                        <a:t>40</a:t>
                      </a:r>
                      <a:endParaRPr lang="en-NZ" sz="600" b="0" i="0" u="none" strike="noStrike">
                        <a:solidFill>
                          <a:srgbClr val="000000"/>
                        </a:solidFill>
                        <a:effectLst/>
                        <a:latin typeface="Calibri" panose="020F0502020204030204" pitchFamily="34" charset="0"/>
                      </a:endParaRPr>
                    </a:p>
                  </a:txBody>
                  <a:tcPr marL="3410" marR="3410" marT="3410" marB="0" anchor="b"/>
                </a:tc>
                <a:tc>
                  <a:txBody>
                    <a:bodyPr/>
                    <a:lstStyle/>
                    <a:p>
                      <a:pPr algn="ctr" fontAlgn="b"/>
                      <a:r>
                        <a:rPr lang="en-NZ" sz="600" u="none" strike="noStrike">
                          <a:effectLst/>
                        </a:rPr>
                        <a:t>1</a:t>
                      </a:r>
                      <a:endParaRPr lang="en-NZ" sz="600" b="0" i="0" u="none" strike="noStrike">
                        <a:solidFill>
                          <a:srgbClr val="000000"/>
                        </a:solidFill>
                        <a:effectLst/>
                        <a:latin typeface="Calibri" panose="020F0502020204030204" pitchFamily="34" charset="0"/>
                      </a:endParaRPr>
                    </a:p>
                  </a:txBody>
                  <a:tcPr marL="3410" marR="3410" marT="3410" marB="0" anchor="b"/>
                </a:tc>
                <a:tc>
                  <a:txBody>
                    <a:bodyPr/>
                    <a:lstStyle/>
                    <a:p>
                      <a:pPr algn="ctr" fontAlgn="b"/>
                      <a:r>
                        <a:rPr lang="en-NZ" sz="600" u="none" strike="noStrike">
                          <a:effectLst/>
                        </a:rPr>
                        <a:t>0.0001%</a:t>
                      </a:r>
                      <a:endParaRPr lang="en-NZ" sz="600" b="0" i="0" u="none" strike="noStrike">
                        <a:solidFill>
                          <a:srgbClr val="000000"/>
                        </a:solidFill>
                        <a:effectLst/>
                        <a:latin typeface="Calibri" panose="020F0502020204030204" pitchFamily="34" charset="0"/>
                      </a:endParaRPr>
                    </a:p>
                  </a:txBody>
                  <a:tcPr marL="3410" marR="3410" marT="3410" marB="0" anchor="b"/>
                </a:tc>
                <a:extLst>
                  <a:ext uri="{0D108BD9-81ED-4DB2-BD59-A6C34878D82A}">
                    <a16:rowId xmlns:a16="http://schemas.microsoft.com/office/drawing/2014/main" val="3309922701"/>
                  </a:ext>
                </a:extLst>
              </a:tr>
              <a:tr h="155863">
                <a:tc>
                  <a:txBody>
                    <a:bodyPr/>
                    <a:lstStyle/>
                    <a:p>
                      <a:pPr algn="ctr" fontAlgn="b"/>
                      <a:r>
                        <a:rPr lang="en-NZ" sz="600" u="none" strike="noStrike">
                          <a:effectLst/>
                        </a:rPr>
                        <a:t>41</a:t>
                      </a:r>
                      <a:endParaRPr lang="en-NZ" sz="600" b="0" i="0" u="none" strike="noStrike">
                        <a:solidFill>
                          <a:srgbClr val="000000"/>
                        </a:solidFill>
                        <a:effectLst/>
                        <a:latin typeface="Calibri" panose="020F0502020204030204" pitchFamily="34" charset="0"/>
                      </a:endParaRPr>
                    </a:p>
                  </a:txBody>
                  <a:tcPr marL="3410" marR="3410" marT="3410" marB="0" anchor="b"/>
                </a:tc>
                <a:tc>
                  <a:txBody>
                    <a:bodyPr/>
                    <a:lstStyle/>
                    <a:p>
                      <a:pPr algn="ctr" fontAlgn="b"/>
                      <a:r>
                        <a:rPr lang="en-NZ" sz="600" u="none" strike="noStrike">
                          <a:effectLst/>
                        </a:rPr>
                        <a:t>0</a:t>
                      </a:r>
                      <a:endParaRPr lang="en-NZ" sz="600" b="0" i="0" u="none" strike="noStrike">
                        <a:solidFill>
                          <a:srgbClr val="000000"/>
                        </a:solidFill>
                        <a:effectLst/>
                        <a:latin typeface="Calibri" panose="020F0502020204030204" pitchFamily="34" charset="0"/>
                      </a:endParaRPr>
                    </a:p>
                  </a:txBody>
                  <a:tcPr marL="3410" marR="3410" marT="3410" marB="0" anchor="b"/>
                </a:tc>
                <a:tc>
                  <a:txBody>
                    <a:bodyPr/>
                    <a:lstStyle/>
                    <a:p>
                      <a:pPr algn="ctr" fontAlgn="b"/>
                      <a:r>
                        <a:rPr lang="en-NZ" sz="600" u="none" strike="noStrike">
                          <a:effectLst/>
                        </a:rPr>
                        <a:t>0.0001%</a:t>
                      </a:r>
                      <a:endParaRPr lang="en-NZ" sz="600" b="0" i="0" u="none" strike="noStrike">
                        <a:solidFill>
                          <a:srgbClr val="000000"/>
                        </a:solidFill>
                        <a:effectLst/>
                        <a:latin typeface="Calibri" panose="020F0502020204030204" pitchFamily="34" charset="0"/>
                      </a:endParaRPr>
                    </a:p>
                  </a:txBody>
                  <a:tcPr marL="3410" marR="3410" marT="3410" marB="0" anchor="b"/>
                </a:tc>
                <a:extLst>
                  <a:ext uri="{0D108BD9-81ED-4DB2-BD59-A6C34878D82A}">
                    <a16:rowId xmlns:a16="http://schemas.microsoft.com/office/drawing/2014/main" val="3207606413"/>
                  </a:ext>
                </a:extLst>
              </a:tr>
              <a:tr h="155863">
                <a:tc>
                  <a:txBody>
                    <a:bodyPr/>
                    <a:lstStyle/>
                    <a:p>
                      <a:pPr algn="ctr" fontAlgn="b"/>
                      <a:r>
                        <a:rPr lang="en-NZ" sz="600" u="none" strike="noStrike">
                          <a:effectLst/>
                        </a:rPr>
                        <a:t>42</a:t>
                      </a:r>
                      <a:endParaRPr lang="en-NZ" sz="600" b="0" i="0" u="none" strike="noStrike">
                        <a:solidFill>
                          <a:srgbClr val="000000"/>
                        </a:solidFill>
                        <a:effectLst/>
                        <a:latin typeface="Calibri" panose="020F0502020204030204" pitchFamily="34" charset="0"/>
                      </a:endParaRPr>
                    </a:p>
                  </a:txBody>
                  <a:tcPr marL="3410" marR="3410" marT="3410" marB="0" anchor="b"/>
                </a:tc>
                <a:tc>
                  <a:txBody>
                    <a:bodyPr/>
                    <a:lstStyle/>
                    <a:p>
                      <a:pPr algn="ctr" fontAlgn="b"/>
                      <a:r>
                        <a:rPr lang="en-NZ" sz="600" u="none" strike="noStrike">
                          <a:effectLst/>
                        </a:rPr>
                        <a:t>0</a:t>
                      </a:r>
                      <a:endParaRPr lang="en-NZ" sz="600" b="0" i="0" u="none" strike="noStrike">
                        <a:solidFill>
                          <a:srgbClr val="000000"/>
                        </a:solidFill>
                        <a:effectLst/>
                        <a:latin typeface="Calibri" panose="020F0502020204030204" pitchFamily="34" charset="0"/>
                      </a:endParaRPr>
                    </a:p>
                  </a:txBody>
                  <a:tcPr marL="3410" marR="3410" marT="3410" marB="0" anchor="b"/>
                </a:tc>
                <a:tc>
                  <a:txBody>
                    <a:bodyPr/>
                    <a:lstStyle/>
                    <a:p>
                      <a:pPr algn="ctr" fontAlgn="b"/>
                      <a:r>
                        <a:rPr lang="en-NZ" sz="600" u="none" strike="noStrike">
                          <a:effectLst/>
                        </a:rPr>
                        <a:t>0.0000%</a:t>
                      </a:r>
                      <a:endParaRPr lang="en-NZ" sz="600" b="0" i="0" u="none" strike="noStrike">
                        <a:solidFill>
                          <a:srgbClr val="000000"/>
                        </a:solidFill>
                        <a:effectLst/>
                        <a:latin typeface="Calibri" panose="020F0502020204030204" pitchFamily="34" charset="0"/>
                      </a:endParaRPr>
                    </a:p>
                  </a:txBody>
                  <a:tcPr marL="3410" marR="3410" marT="3410" marB="0" anchor="b"/>
                </a:tc>
                <a:extLst>
                  <a:ext uri="{0D108BD9-81ED-4DB2-BD59-A6C34878D82A}">
                    <a16:rowId xmlns:a16="http://schemas.microsoft.com/office/drawing/2014/main" val="1103760177"/>
                  </a:ext>
                </a:extLst>
              </a:tr>
              <a:tr h="155863">
                <a:tc>
                  <a:txBody>
                    <a:bodyPr/>
                    <a:lstStyle/>
                    <a:p>
                      <a:pPr algn="ctr" fontAlgn="b"/>
                      <a:r>
                        <a:rPr lang="en-NZ" sz="600" u="none" strike="noStrike">
                          <a:effectLst/>
                        </a:rPr>
                        <a:t>43</a:t>
                      </a:r>
                      <a:endParaRPr lang="en-NZ" sz="600" b="0" i="0" u="none" strike="noStrike">
                        <a:solidFill>
                          <a:srgbClr val="000000"/>
                        </a:solidFill>
                        <a:effectLst/>
                        <a:latin typeface="Calibri" panose="020F0502020204030204" pitchFamily="34" charset="0"/>
                      </a:endParaRPr>
                    </a:p>
                  </a:txBody>
                  <a:tcPr marL="3410" marR="3410" marT="3410" marB="0" anchor="b"/>
                </a:tc>
                <a:tc>
                  <a:txBody>
                    <a:bodyPr/>
                    <a:lstStyle/>
                    <a:p>
                      <a:pPr algn="ctr" fontAlgn="b"/>
                      <a:r>
                        <a:rPr lang="en-NZ" sz="600" u="none" strike="noStrike">
                          <a:effectLst/>
                        </a:rPr>
                        <a:t>2</a:t>
                      </a:r>
                      <a:endParaRPr lang="en-NZ" sz="600" b="0" i="0" u="none" strike="noStrike">
                        <a:solidFill>
                          <a:srgbClr val="000000"/>
                        </a:solidFill>
                        <a:effectLst/>
                        <a:latin typeface="Calibri" panose="020F0502020204030204" pitchFamily="34" charset="0"/>
                      </a:endParaRPr>
                    </a:p>
                  </a:txBody>
                  <a:tcPr marL="3410" marR="3410" marT="3410" marB="0" anchor="b"/>
                </a:tc>
                <a:tc>
                  <a:txBody>
                    <a:bodyPr/>
                    <a:lstStyle/>
                    <a:p>
                      <a:pPr algn="ctr" fontAlgn="b"/>
                      <a:r>
                        <a:rPr lang="en-NZ" sz="600" u="none" strike="noStrike" dirty="0">
                          <a:effectLst/>
                        </a:rPr>
                        <a:t>0.0001%</a:t>
                      </a:r>
                      <a:endParaRPr lang="en-NZ" sz="600" b="0" i="0" u="none" strike="noStrike" dirty="0">
                        <a:solidFill>
                          <a:srgbClr val="000000"/>
                        </a:solidFill>
                        <a:effectLst/>
                        <a:latin typeface="Calibri" panose="020F0502020204030204" pitchFamily="34" charset="0"/>
                      </a:endParaRPr>
                    </a:p>
                  </a:txBody>
                  <a:tcPr marL="3410" marR="3410" marT="3410" marB="0" anchor="b"/>
                </a:tc>
                <a:extLst>
                  <a:ext uri="{0D108BD9-81ED-4DB2-BD59-A6C34878D82A}">
                    <a16:rowId xmlns:a16="http://schemas.microsoft.com/office/drawing/2014/main" val="3958858679"/>
                  </a:ext>
                </a:extLst>
              </a:tr>
            </a:tbl>
          </a:graphicData>
        </a:graphic>
      </p:graphicFrame>
      <p:sp>
        <p:nvSpPr>
          <p:cNvPr id="8" name="Rectangle 7">
            <a:extLst>
              <a:ext uri="{FF2B5EF4-FFF2-40B4-BE49-F238E27FC236}">
                <a16:creationId xmlns:a16="http://schemas.microsoft.com/office/drawing/2014/main" id="{06D26408-575E-4638-AA38-A1E431B45327}"/>
              </a:ext>
            </a:extLst>
          </p:cNvPr>
          <p:cNvSpPr/>
          <p:nvPr/>
        </p:nvSpPr>
        <p:spPr>
          <a:xfrm>
            <a:off x="2471796" y="5485938"/>
            <a:ext cx="4180121" cy="1200329"/>
          </a:xfrm>
          <a:prstGeom prst="rect">
            <a:avLst/>
          </a:prstGeom>
        </p:spPr>
        <p:txBody>
          <a:bodyPr wrap="square">
            <a:spAutoFit/>
          </a:bodyPr>
          <a:lstStyle/>
          <a:p>
            <a:r>
              <a:rPr lang="en-NZ" dirty="0"/>
              <a:t>We can add that data to a chart that allows us to “see” the bands of depth of change, and the number of pixels affected at each band. </a:t>
            </a:r>
          </a:p>
        </p:txBody>
      </p:sp>
      <p:sp>
        <p:nvSpPr>
          <p:cNvPr id="22" name="Rectangle 21">
            <a:extLst>
              <a:ext uri="{FF2B5EF4-FFF2-40B4-BE49-F238E27FC236}">
                <a16:creationId xmlns:a16="http://schemas.microsoft.com/office/drawing/2014/main" id="{3BD22DB8-45D4-4334-9EE1-B05FBBC80A3F}"/>
              </a:ext>
            </a:extLst>
          </p:cNvPr>
          <p:cNvSpPr/>
          <p:nvPr/>
        </p:nvSpPr>
        <p:spPr>
          <a:xfrm>
            <a:off x="6811590" y="191585"/>
            <a:ext cx="5280326" cy="6740307"/>
          </a:xfrm>
          <a:prstGeom prst="rect">
            <a:avLst/>
          </a:prstGeom>
        </p:spPr>
        <p:txBody>
          <a:bodyPr wrap="square">
            <a:spAutoFit/>
          </a:bodyPr>
          <a:lstStyle/>
          <a:p>
            <a:r>
              <a:rPr lang="en-NZ" dirty="0"/>
              <a:t>There are lots of things we can do now that we have quantified the amount of difference between these two images. </a:t>
            </a:r>
          </a:p>
          <a:p>
            <a:endParaRPr lang="en-NZ" dirty="0"/>
          </a:p>
          <a:p>
            <a:r>
              <a:rPr lang="en-NZ" dirty="0"/>
              <a:t>By assessing the number of difference bands that are found, and especially noting the largest band value, we can get a sense of the depth of change between the image. We might set an organisational policy that allows difference depths up to a given band when making access copies. We can do the same the number of pixels at each band level – e.g. max 5% of image at difference band 1, 3% at band 2 etc.</a:t>
            </a:r>
          </a:p>
          <a:p>
            <a:endParaRPr lang="en-NZ" dirty="0"/>
          </a:p>
          <a:p>
            <a:r>
              <a:rPr lang="en-NZ" dirty="0"/>
              <a:t>We might expect a minimum of n pixels unchanged (e.g. 50% of image at band 0). </a:t>
            </a:r>
          </a:p>
          <a:p>
            <a:endParaRPr lang="en-NZ" dirty="0"/>
          </a:p>
          <a:p>
            <a:r>
              <a:rPr lang="en-NZ" dirty="0"/>
              <a:t>We can use the visualisations to locate change, and with the charts, have data driven conversations about impact of processing on images</a:t>
            </a:r>
          </a:p>
          <a:p>
            <a:endParaRPr lang="en-NZ" dirty="0"/>
          </a:p>
          <a:p>
            <a:r>
              <a:rPr lang="en-NZ" dirty="0"/>
              <a:t>We can use this technique to identify and articulate processing impacts on non image formats, by making those formats into images, and running this technique over the resulting images.  </a:t>
            </a:r>
          </a:p>
        </p:txBody>
      </p:sp>
      <p:cxnSp>
        <p:nvCxnSpPr>
          <p:cNvPr id="7" name="Straight Connector 6">
            <a:extLst>
              <a:ext uri="{FF2B5EF4-FFF2-40B4-BE49-F238E27FC236}">
                <a16:creationId xmlns:a16="http://schemas.microsoft.com/office/drawing/2014/main" id="{703D852B-3B78-4C17-9D65-2B6D832BC86A}"/>
              </a:ext>
            </a:extLst>
          </p:cNvPr>
          <p:cNvCxnSpPr/>
          <p:nvPr/>
        </p:nvCxnSpPr>
        <p:spPr>
          <a:xfrm>
            <a:off x="6705582" y="191585"/>
            <a:ext cx="0" cy="6363349"/>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2E40BB79-FF3B-44C5-9F72-88C484607A52}"/>
              </a:ext>
            </a:extLst>
          </p:cNvPr>
          <p:cNvCxnSpPr>
            <a:cxnSpLocks/>
          </p:cNvCxnSpPr>
          <p:nvPr/>
        </p:nvCxnSpPr>
        <p:spPr>
          <a:xfrm flipH="1">
            <a:off x="2438400" y="1520575"/>
            <a:ext cx="8710" cy="5034359"/>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72D4B0C8-0527-4815-B13B-99972F2125C4}"/>
              </a:ext>
            </a:extLst>
          </p:cNvPr>
          <p:cNvCxnSpPr>
            <a:cxnSpLocks/>
          </p:cNvCxnSpPr>
          <p:nvPr/>
        </p:nvCxnSpPr>
        <p:spPr>
          <a:xfrm>
            <a:off x="2413714" y="1520575"/>
            <a:ext cx="4291868"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556886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3">
            <a:extLst>
              <a:ext uri="{FF2B5EF4-FFF2-40B4-BE49-F238E27FC236}">
                <a16:creationId xmlns:a16="http://schemas.microsoft.com/office/drawing/2014/main" id="{8CB73ACB-A133-4471-9AD1-D50C18215D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53373" y="2049745"/>
            <a:ext cx="1643998" cy="232678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cxnSp>
        <p:nvCxnSpPr>
          <p:cNvPr id="26" name="Straight Connector 25">
            <a:extLst>
              <a:ext uri="{FF2B5EF4-FFF2-40B4-BE49-F238E27FC236}">
                <a16:creationId xmlns:a16="http://schemas.microsoft.com/office/drawing/2014/main" id="{988BB9A0-56BF-45F7-8CA7-086F31CD3A7C}"/>
              </a:ext>
            </a:extLst>
          </p:cNvPr>
          <p:cNvCxnSpPr>
            <a:cxnSpLocks/>
          </p:cNvCxnSpPr>
          <p:nvPr/>
        </p:nvCxnSpPr>
        <p:spPr>
          <a:xfrm>
            <a:off x="8803513" y="4219577"/>
            <a:ext cx="3159863" cy="156956"/>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2DB610AC-4482-4820-A812-3814E3C8CBF3}"/>
              </a:ext>
            </a:extLst>
          </p:cNvPr>
          <p:cNvSpPr txBox="1"/>
          <p:nvPr/>
        </p:nvSpPr>
        <p:spPr>
          <a:xfrm>
            <a:off x="7956634" y="198690"/>
            <a:ext cx="3998036" cy="1815882"/>
          </a:xfrm>
          <a:prstGeom prst="rect">
            <a:avLst/>
          </a:prstGeom>
          <a:noFill/>
        </p:spPr>
        <p:txBody>
          <a:bodyPr wrap="square" rtlCol="0">
            <a:spAutoFit/>
          </a:bodyPr>
          <a:lstStyle/>
          <a:p>
            <a:r>
              <a:rPr lang="en-NZ" sz="1400" b="1" dirty="0"/>
              <a:t>UC3</a:t>
            </a:r>
            <a:r>
              <a:rPr lang="en-NZ" sz="1400" dirty="0"/>
              <a:t>: Processing to fix a validation issue with a PDF file results in files with different fixity values. Human inspection can not locate any changes.  Image diff analysis shows where those differences are so stakeholders can assess the impact. In the example below it was  ~200 pixels in one location that experienced some text/font rendering difference. </a:t>
            </a:r>
          </a:p>
          <a:p>
            <a:endParaRPr lang="en-NZ" sz="1400" dirty="0"/>
          </a:p>
        </p:txBody>
      </p:sp>
      <p:sp>
        <p:nvSpPr>
          <p:cNvPr id="6" name="TextBox 5">
            <a:extLst>
              <a:ext uri="{FF2B5EF4-FFF2-40B4-BE49-F238E27FC236}">
                <a16:creationId xmlns:a16="http://schemas.microsoft.com/office/drawing/2014/main" id="{2F82D1EB-7D34-47A6-9422-FAE656A8AF03}"/>
              </a:ext>
            </a:extLst>
          </p:cNvPr>
          <p:cNvSpPr txBox="1"/>
          <p:nvPr/>
        </p:nvSpPr>
        <p:spPr>
          <a:xfrm>
            <a:off x="4087530" y="196912"/>
            <a:ext cx="3667334" cy="523220"/>
          </a:xfrm>
          <a:prstGeom prst="rect">
            <a:avLst/>
          </a:prstGeom>
          <a:noFill/>
        </p:spPr>
        <p:txBody>
          <a:bodyPr wrap="square" rtlCol="0">
            <a:spAutoFit/>
          </a:bodyPr>
          <a:lstStyle/>
          <a:p>
            <a:r>
              <a:rPr lang="en-NZ" sz="1400" b="1" dirty="0"/>
              <a:t>UC2:</a:t>
            </a:r>
            <a:r>
              <a:rPr lang="en-NZ" sz="1400" dirty="0"/>
              <a:t> Creating access copies of master files must meet a fidelity criteria. </a:t>
            </a:r>
          </a:p>
        </p:txBody>
      </p:sp>
      <p:sp>
        <p:nvSpPr>
          <p:cNvPr id="7" name="TextBox 6">
            <a:extLst>
              <a:ext uri="{FF2B5EF4-FFF2-40B4-BE49-F238E27FC236}">
                <a16:creationId xmlns:a16="http://schemas.microsoft.com/office/drawing/2014/main" id="{CF0D437C-8C29-4C8B-A6FC-0871DB644DE3}"/>
              </a:ext>
            </a:extLst>
          </p:cNvPr>
          <p:cNvSpPr txBox="1"/>
          <p:nvPr/>
        </p:nvSpPr>
        <p:spPr>
          <a:xfrm>
            <a:off x="168790" y="227809"/>
            <a:ext cx="3561165" cy="1169551"/>
          </a:xfrm>
          <a:prstGeom prst="rect">
            <a:avLst/>
          </a:prstGeom>
          <a:noFill/>
        </p:spPr>
        <p:txBody>
          <a:bodyPr wrap="square" rtlCol="0">
            <a:spAutoFit/>
          </a:bodyPr>
          <a:lstStyle/>
          <a:p>
            <a:r>
              <a:rPr lang="en-NZ" sz="1400" b="1" dirty="0"/>
              <a:t>UC1</a:t>
            </a:r>
            <a:r>
              <a:rPr lang="en-NZ" sz="1400" dirty="0"/>
              <a:t>: A new process is being tested to address a validation risk found in some image files. </a:t>
            </a:r>
          </a:p>
          <a:p>
            <a:r>
              <a:rPr lang="en-NZ" sz="1400" dirty="0"/>
              <a:t>Test of potential treatments revealed in issue with how colour profiles are being managed</a:t>
            </a:r>
          </a:p>
          <a:p>
            <a:endParaRPr lang="en-NZ" sz="1400" dirty="0"/>
          </a:p>
        </p:txBody>
      </p:sp>
      <p:pic>
        <p:nvPicPr>
          <p:cNvPr id="3" name="Picture 2">
            <a:extLst>
              <a:ext uri="{FF2B5EF4-FFF2-40B4-BE49-F238E27FC236}">
                <a16:creationId xmlns:a16="http://schemas.microsoft.com/office/drawing/2014/main" id="{C0EF2A90-DC43-418F-8A6D-E8656C2513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30091" y="2854708"/>
            <a:ext cx="1792941" cy="1344706"/>
          </a:xfrm>
          <a:prstGeom prst="rect">
            <a:avLst/>
          </a:prstGeom>
          <a:ln>
            <a:noFill/>
          </a:ln>
          <a:effectLst>
            <a:softEdge rad="112500"/>
          </a:effectLst>
        </p:spPr>
      </p:pic>
      <p:pic>
        <p:nvPicPr>
          <p:cNvPr id="9" name="Picture 8">
            <a:extLst>
              <a:ext uri="{FF2B5EF4-FFF2-40B4-BE49-F238E27FC236}">
                <a16:creationId xmlns:a16="http://schemas.microsoft.com/office/drawing/2014/main" id="{1DC39E0A-0649-40C4-A8C7-225C0CE3638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36689" y="4150468"/>
            <a:ext cx="1792941" cy="1344706"/>
          </a:xfrm>
          <a:prstGeom prst="rect">
            <a:avLst/>
          </a:prstGeom>
          <a:ln>
            <a:noFill/>
          </a:ln>
          <a:effectLst>
            <a:softEdge rad="112500"/>
          </a:effectLst>
        </p:spPr>
      </p:pic>
      <p:pic>
        <p:nvPicPr>
          <p:cNvPr id="11" name="Picture 10">
            <a:extLst>
              <a:ext uri="{FF2B5EF4-FFF2-40B4-BE49-F238E27FC236}">
                <a16:creationId xmlns:a16="http://schemas.microsoft.com/office/drawing/2014/main" id="{70319ABA-CCB5-43CD-9DCB-64AB782205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50524" y="5404746"/>
            <a:ext cx="1792941" cy="1344706"/>
          </a:xfrm>
          <a:prstGeom prst="rect">
            <a:avLst/>
          </a:prstGeom>
          <a:ln>
            <a:noFill/>
          </a:ln>
          <a:effectLst>
            <a:softEdge rad="112500"/>
          </a:effectLst>
        </p:spPr>
      </p:pic>
      <p:pic>
        <p:nvPicPr>
          <p:cNvPr id="13" name="Picture 12">
            <a:extLst>
              <a:ext uri="{FF2B5EF4-FFF2-40B4-BE49-F238E27FC236}">
                <a16:creationId xmlns:a16="http://schemas.microsoft.com/office/drawing/2014/main" id="{5B894243-9D46-4E12-AEAB-E99D5925321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87232" y="780901"/>
            <a:ext cx="1480754" cy="1110565"/>
          </a:xfrm>
          <a:prstGeom prst="rect">
            <a:avLst/>
          </a:prstGeom>
          <a:ln>
            <a:noFill/>
          </a:ln>
          <a:effectLst>
            <a:softEdge rad="112500"/>
          </a:effectLst>
        </p:spPr>
      </p:pic>
      <p:sp>
        <p:nvSpPr>
          <p:cNvPr id="14" name="TextBox 13">
            <a:extLst>
              <a:ext uri="{FF2B5EF4-FFF2-40B4-BE49-F238E27FC236}">
                <a16:creationId xmlns:a16="http://schemas.microsoft.com/office/drawing/2014/main" id="{27F62096-F25E-48D0-A0EF-A87CF6E101D8}"/>
              </a:ext>
            </a:extLst>
          </p:cNvPr>
          <p:cNvSpPr txBox="1"/>
          <p:nvPr/>
        </p:nvSpPr>
        <p:spPr>
          <a:xfrm>
            <a:off x="5446924" y="970366"/>
            <a:ext cx="2148356" cy="830997"/>
          </a:xfrm>
          <a:prstGeom prst="rect">
            <a:avLst/>
          </a:prstGeom>
          <a:noFill/>
        </p:spPr>
        <p:txBody>
          <a:bodyPr wrap="square" rtlCol="0">
            <a:spAutoFit/>
          </a:bodyPr>
          <a:lstStyle/>
          <a:p>
            <a:r>
              <a:rPr lang="en-NZ" sz="1200" dirty="0"/>
              <a:t>Example acceptable change profile for access copy versions of high fidelity digitised photographs</a:t>
            </a:r>
          </a:p>
        </p:txBody>
      </p:sp>
      <p:sp>
        <p:nvSpPr>
          <p:cNvPr id="16" name="TextBox 15">
            <a:extLst>
              <a:ext uri="{FF2B5EF4-FFF2-40B4-BE49-F238E27FC236}">
                <a16:creationId xmlns:a16="http://schemas.microsoft.com/office/drawing/2014/main" id="{DFA14FEE-7C4E-49E6-8958-DA43A187E8E3}"/>
              </a:ext>
            </a:extLst>
          </p:cNvPr>
          <p:cNvSpPr txBox="1"/>
          <p:nvPr/>
        </p:nvSpPr>
        <p:spPr>
          <a:xfrm>
            <a:off x="5587595" y="3102726"/>
            <a:ext cx="2209443" cy="830997"/>
          </a:xfrm>
          <a:prstGeom prst="rect">
            <a:avLst/>
          </a:prstGeom>
          <a:noFill/>
        </p:spPr>
        <p:txBody>
          <a:bodyPr wrap="square" rtlCol="0">
            <a:spAutoFit/>
          </a:bodyPr>
          <a:lstStyle/>
          <a:p>
            <a:r>
              <a:rPr lang="en-NZ" sz="1200" dirty="0"/>
              <a:t>This copy fails the change profile test as it has changes outside the bounds. Access copy image was too small.</a:t>
            </a:r>
          </a:p>
        </p:txBody>
      </p:sp>
      <p:sp>
        <p:nvSpPr>
          <p:cNvPr id="17" name="TextBox 16">
            <a:extLst>
              <a:ext uri="{FF2B5EF4-FFF2-40B4-BE49-F238E27FC236}">
                <a16:creationId xmlns:a16="http://schemas.microsoft.com/office/drawing/2014/main" id="{FED6E677-8021-44B7-98AC-A19946B98FFF}"/>
              </a:ext>
            </a:extLst>
          </p:cNvPr>
          <p:cNvSpPr txBox="1"/>
          <p:nvPr/>
        </p:nvSpPr>
        <p:spPr>
          <a:xfrm>
            <a:off x="5557872" y="4314989"/>
            <a:ext cx="2146331" cy="1015663"/>
          </a:xfrm>
          <a:prstGeom prst="rect">
            <a:avLst/>
          </a:prstGeom>
          <a:noFill/>
        </p:spPr>
        <p:txBody>
          <a:bodyPr wrap="square" rtlCol="0">
            <a:spAutoFit/>
          </a:bodyPr>
          <a:lstStyle/>
          <a:p>
            <a:r>
              <a:rPr lang="en-NZ" sz="1200" dirty="0"/>
              <a:t>This copy fails the change profile test as it has changes outside the bounds. Access copy image was too aggressively compressed</a:t>
            </a:r>
          </a:p>
        </p:txBody>
      </p:sp>
      <p:sp>
        <p:nvSpPr>
          <p:cNvPr id="18" name="TextBox 17">
            <a:extLst>
              <a:ext uri="{FF2B5EF4-FFF2-40B4-BE49-F238E27FC236}">
                <a16:creationId xmlns:a16="http://schemas.microsoft.com/office/drawing/2014/main" id="{7A5501D6-04D2-4414-B7CA-62CC34A3A6D2}"/>
              </a:ext>
            </a:extLst>
          </p:cNvPr>
          <p:cNvSpPr txBox="1"/>
          <p:nvPr/>
        </p:nvSpPr>
        <p:spPr>
          <a:xfrm>
            <a:off x="5540196" y="5726367"/>
            <a:ext cx="2036519" cy="646331"/>
          </a:xfrm>
          <a:prstGeom prst="rect">
            <a:avLst/>
          </a:prstGeom>
          <a:noFill/>
        </p:spPr>
        <p:txBody>
          <a:bodyPr wrap="square" rtlCol="0">
            <a:spAutoFit/>
          </a:bodyPr>
          <a:lstStyle/>
          <a:p>
            <a:r>
              <a:rPr lang="en-NZ" sz="1200" dirty="0"/>
              <a:t>This copy passes the change profile test as all changes are within the agreed profile.</a:t>
            </a:r>
          </a:p>
        </p:txBody>
      </p:sp>
      <p:pic>
        <p:nvPicPr>
          <p:cNvPr id="20" name="Picture 19">
            <a:extLst>
              <a:ext uri="{FF2B5EF4-FFF2-40B4-BE49-F238E27FC236}">
                <a16:creationId xmlns:a16="http://schemas.microsoft.com/office/drawing/2014/main" id="{701A9709-9F36-4A9A-8A32-D4D2B1CB059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4622" y="1236440"/>
            <a:ext cx="2410968" cy="1746504"/>
          </a:xfrm>
          <a:prstGeom prst="rect">
            <a:avLst/>
          </a:prstGeom>
        </p:spPr>
      </p:pic>
      <p:pic>
        <p:nvPicPr>
          <p:cNvPr id="22" name="Picture 21">
            <a:extLst>
              <a:ext uri="{FF2B5EF4-FFF2-40B4-BE49-F238E27FC236}">
                <a16:creationId xmlns:a16="http://schemas.microsoft.com/office/drawing/2014/main" id="{1ACCB9AC-E24D-4937-91EE-117BEDB5D97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24622" y="3042170"/>
            <a:ext cx="2410968" cy="1746504"/>
          </a:xfrm>
          <a:prstGeom prst="rect">
            <a:avLst/>
          </a:prstGeom>
        </p:spPr>
      </p:pic>
      <p:pic>
        <p:nvPicPr>
          <p:cNvPr id="24" name="Picture 23">
            <a:extLst>
              <a:ext uri="{FF2B5EF4-FFF2-40B4-BE49-F238E27FC236}">
                <a16:creationId xmlns:a16="http://schemas.microsoft.com/office/drawing/2014/main" id="{E93F5C4A-840A-4E99-AF28-19F1601D134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50473" y="4974428"/>
            <a:ext cx="2163056" cy="162229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8" name="Picture 37">
            <a:extLst>
              <a:ext uri="{FF2B5EF4-FFF2-40B4-BE49-F238E27FC236}">
                <a16:creationId xmlns:a16="http://schemas.microsoft.com/office/drawing/2014/main" id="{43F43865-4A2B-4F6B-8A92-89613355CCE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968987" y="2049745"/>
            <a:ext cx="1994389" cy="2326788"/>
          </a:xfrm>
          <a:prstGeom prst="rect">
            <a:avLst/>
          </a:prstGeom>
          <a:ln w="12700">
            <a:solidFill>
              <a:srgbClr val="FF0000"/>
            </a:solidFill>
          </a:ln>
          <a:effectLst>
            <a:outerShdw blurRad="292100" dist="139700" dir="2700000" algn="tl" rotWithShape="0">
              <a:srgbClr val="333333">
                <a:alpha val="65000"/>
              </a:srgbClr>
            </a:outerShdw>
          </a:effectLst>
        </p:spPr>
      </p:pic>
      <p:pic>
        <p:nvPicPr>
          <p:cNvPr id="40" name="Picture 39">
            <a:extLst>
              <a:ext uri="{FF2B5EF4-FFF2-40B4-BE49-F238E27FC236}">
                <a16:creationId xmlns:a16="http://schemas.microsoft.com/office/drawing/2014/main" id="{A03AE403-31D0-4397-A565-905D93DE6279}"/>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763503" y="4788975"/>
            <a:ext cx="2410968" cy="180822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cxnSp>
        <p:nvCxnSpPr>
          <p:cNvPr id="42" name="Straight Connector 41">
            <a:extLst>
              <a:ext uri="{FF2B5EF4-FFF2-40B4-BE49-F238E27FC236}">
                <a16:creationId xmlns:a16="http://schemas.microsoft.com/office/drawing/2014/main" id="{4CCD80A5-D2ED-4C03-ADA2-935A7AC2380B}"/>
              </a:ext>
            </a:extLst>
          </p:cNvPr>
          <p:cNvCxnSpPr/>
          <p:nvPr/>
        </p:nvCxnSpPr>
        <p:spPr>
          <a:xfrm>
            <a:off x="3822853" y="253144"/>
            <a:ext cx="0" cy="6363349"/>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B93B8200-494A-4554-BCFD-D1459B67A45F}"/>
              </a:ext>
            </a:extLst>
          </p:cNvPr>
          <p:cNvCxnSpPr/>
          <p:nvPr/>
        </p:nvCxnSpPr>
        <p:spPr>
          <a:xfrm>
            <a:off x="7830418" y="233852"/>
            <a:ext cx="0" cy="6363349"/>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064DB706-7A6E-4E6B-B3AC-CAA4B6088AE0}"/>
              </a:ext>
            </a:extLst>
          </p:cNvPr>
          <p:cNvSpPr/>
          <p:nvPr/>
        </p:nvSpPr>
        <p:spPr>
          <a:xfrm>
            <a:off x="8611133" y="3953814"/>
            <a:ext cx="192380" cy="264353"/>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cxnSp>
        <p:nvCxnSpPr>
          <p:cNvPr id="8" name="Straight Connector 7">
            <a:extLst>
              <a:ext uri="{FF2B5EF4-FFF2-40B4-BE49-F238E27FC236}">
                <a16:creationId xmlns:a16="http://schemas.microsoft.com/office/drawing/2014/main" id="{82E24D25-D9B0-40B8-87FE-C5356D357AC1}"/>
              </a:ext>
            </a:extLst>
          </p:cNvPr>
          <p:cNvCxnSpPr>
            <a:cxnSpLocks/>
          </p:cNvCxnSpPr>
          <p:nvPr/>
        </p:nvCxnSpPr>
        <p:spPr>
          <a:xfrm flipV="1">
            <a:off x="8611133" y="2049746"/>
            <a:ext cx="1357854" cy="1904068"/>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pic>
        <p:nvPicPr>
          <p:cNvPr id="23" name="Picture 22">
            <a:extLst>
              <a:ext uri="{FF2B5EF4-FFF2-40B4-BE49-F238E27FC236}">
                <a16:creationId xmlns:a16="http://schemas.microsoft.com/office/drawing/2014/main" id="{54AA748F-7B7C-45C3-B10D-200A1008669E}"/>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094470" y="1894308"/>
            <a:ext cx="1317889" cy="970981"/>
          </a:xfrm>
          <a:prstGeom prst="rect">
            <a:avLst/>
          </a:prstGeom>
        </p:spPr>
      </p:pic>
      <p:sp>
        <p:nvSpPr>
          <p:cNvPr id="35" name="TextBox 34">
            <a:extLst>
              <a:ext uri="{FF2B5EF4-FFF2-40B4-BE49-F238E27FC236}">
                <a16:creationId xmlns:a16="http://schemas.microsoft.com/office/drawing/2014/main" id="{48515577-350A-4939-97C0-6C78BACCB886}"/>
              </a:ext>
            </a:extLst>
          </p:cNvPr>
          <p:cNvSpPr txBox="1"/>
          <p:nvPr/>
        </p:nvSpPr>
        <p:spPr>
          <a:xfrm>
            <a:off x="5502370" y="1934531"/>
            <a:ext cx="2148356" cy="1015663"/>
          </a:xfrm>
          <a:prstGeom prst="rect">
            <a:avLst/>
          </a:prstGeom>
          <a:noFill/>
        </p:spPr>
        <p:txBody>
          <a:bodyPr wrap="square" rtlCol="0">
            <a:spAutoFit/>
          </a:bodyPr>
          <a:lstStyle/>
          <a:p>
            <a:r>
              <a:rPr lang="en-NZ" sz="1200" dirty="0"/>
              <a:t>A digitised photograph is ingested into repository. Part of ingest process is to create a series of access copies for a mixture of usages. </a:t>
            </a:r>
          </a:p>
        </p:txBody>
      </p:sp>
    </p:spTree>
    <p:extLst>
      <p:ext uri="{BB962C8B-B14F-4D97-AF65-F5344CB8AC3E}">
        <p14:creationId xmlns:p14="http://schemas.microsoft.com/office/powerpoint/2010/main" val="53961643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8528</TotalTime>
  <Words>1431</Words>
  <Application>Microsoft Office PowerPoint</Application>
  <PresentationFormat>Widescreen</PresentationFormat>
  <Paragraphs>197</Paragraphs>
  <Slides>4</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vt:i4>
      </vt:variant>
    </vt:vector>
  </HeadingPairs>
  <TitlesOfParts>
    <vt:vector size="8" baseType="lpstr">
      <vt:lpstr>Calibri Light</vt:lpstr>
      <vt:lpstr>Calibri</vt:lpstr>
      <vt:lpstr>Arial</vt:lpstr>
      <vt:lpstr>Office Theme</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Jay Gattuso</dc:creator>
  <cp:lastModifiedBy>Jay Gattuso</cp:lastModifiedBy>
  <cp:revision>55</cp:revision>
  <dcterms:created xsi:type="dcterms:W3CDTF">2021-09-15T17:40:04Z</dcterms:created>
  <dcterms:modified xsi:type="dcterms:W3CDTF">2021-10-05T20:33:36Z</dcterms:modified>
</cp:coreProperties>
</file>